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11B6E-8EC4-466C-A627-88C2C5E039C8}" v="857" dt="2023-12-22T08:39:22.850"/>
    <p1510:client id="{98D29D2B-13B4-B294-152E-B132D49D9035}" v="39" dt="2023-12-22T08:41:43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dan Ansam W.MSCIDS_F23.2201" userId="5ab36fda-ed16-4e20-8c02-824518f85cb1" providerId="ADAL" clId="{0E711B6E-8EC4-466C-A627-88C2C5E039C8}"/>
    <pc:docChg chg="undo custSel addSld delSld modSld addMainMaster delMainMaster">
      <pc:chgData name="Zedan Ansam W.MSCIDS_F23.2201" userId="5ab36fda-ed16-4e20-8c02-824518f85cb1" providerId="ADAL" clId="{0E711B6E-8EC4-466C-A627-88C2C5E039C8}" dt="2023-12-22T08:39:22.850" v="1498" actId="1076"/>
      <pc:docMkLst>
        <pc:docMk/>
      </pc:docMkLst>
      <pc:sldChg chg="addSp modSp new mod setBg modClrScheme chgLayout">
        <pc:chgData name="Zedan Ansam W.MSCIDS_F23.2201" userId="5ab36fda-ed16-4e20-8c02-824518f85cb1" providerId="ADAL" clId="{0E711B6E-8EC4-466C-A627-88C2C5E039C8}" dt="2023-12-21T13:01:33.316" v="530"/>
        <pc:sldMkLst>
          <pc:docMk/>
          <pc:sldMk cId="764451787" sldId="256"/>
        </pc:sldMkLst>
        <pc:spChg chg="mod">
          <ac:chgData name="Zedan Ansam W.MSCIDS_F23.2201" userId="5ab36fda-ed16-4e20-8c02-824518f85cb1" providerId="ADAL" clId="{0E711B6E-8EC4-466C-A627-88C2C5E039C8}" dt="2023-12-21T10:23:34.490" v="14" actId="255"/>
          <ac:spMkLst>
            <pc:docMk/>
            <pc:sldMk cId="764451787" sldId="256"/>
            <ac:spMk id="2" creationId="{3BD775C6-75D0-2CCA-BD81-D9863F0317AC}"/>
          </ac:spMkLst>
        </pc:spChg>
        <pc:spChg chg="mod">
          <ac:chgData name="Zedan Ansam W.MSCIDS_F23.2201" userId="5ab36fda-ed16-4e20-8c02-824518f85cb1" providerId="ADAL" clId="{0E711B6E-8EC4-466C-A627-88C2C5E039C8}" dt="2023-12-21T10:24:23.605" v="34" actId="20577"/>
          <ac:spMkLst>
            <pc:docMk/>
            <pc:sldMk cId="764451787" sldId="256"/>
            <ac:spMk id="3" creationId="{A8D30D9E-F52E-27A9-332E-85A3FF15C1D5}"/>
          </ac:spMkLst>
        </pc:spChg>
        <pc:spChg chg="add">
          <ac:chgData name="Zedan Ansam W.MSCIDS_F23.2201" userId="5ab36fda-ed16-4e20-8c02-824518f85cb1" providerId="ADAL" clId="{0E711B6E-8EC4-466C-A627-88C2C5E039C8}" dt="2023-12-21T10:22:20.265" v="2" actId="26606"/>
          <ac:spMkLst>
            <pc:docMk/>
            <pc:sldMk cId="764451787" sldId="256"/>
            <ac:spMk id="9" creationId="{7A18C9FB-EC4C-4DAE-8F7D-C6E5AF607958}"/>
          </ac:spMkLst>
        </pc:spChg>
        <pc:spChg chg="add">
          <ac:chgData name="Zedan Ansam W.MSCIDS_F23.2201" userId="5ab36fda-ed16-4e20-8c02-824518f85cb1" providerId="ADAL" clId="{0E711B6E-8EC4-466C-A627-88C2C5E039C8}" dt="2023-12-21T10:22:20.265" v="2" actId="26606"/>
          <ac:spMkLst>
            <pc:docMk/>
            <pc:sldMk cId="764451787" sldId="256"/>
            <ac:spMk id="11" creationId="{B47A9921-6509-49C2-BEBF-924F28066091}"/>
          </ac:spMkLst>
        </pc:spChg>
        <pc:picChg chg="add">
          <ac:chgData name="Zedan Ansam W.MSCIDS_F23.2201" userId="5ab36fda-ed16-4e20-8c02-824518f85cb1" providerId="ADAL" clId="{0E711B6E-8EC4-466C-A627-88C2C5E039C8}" dt="2023-12-21T10:22:20.265" v="2" actId="26606"/>
          <ac:picMkLst>
            <pc:docMk/>
            <pc:sldMk cId="764451787" sldId="256"/>
            <ac:picMk id="4" creationId="{83B465BB-2998-05EA-262B-C4CC918A4B8A}"/>
          </ac:picMkLst>
        </pc:picChg>
      </pc:sldChg>
      <pc:sldChg chg="addSp delSp modSp new mod">
        <pc:chgData name="Zedan Ansam W.MSCIDS_F23.2201" userId="5ab36fda-ed16-4e20-8c02-824518f85cb1" providerId="ADAL" clId="{0E711B6E-8EC4-466C-A627-88C2C5E039C8}" dt="2023-12-22T07:54:29.202" v="1152" actId="1076"/>
        <pc:sldMkLst>
          <pc:docMk/>
          <pc:sldMk cId="3781362090" sldId="257"/>
        </pc:sldMkLst>
        <pc:spChg chg="mod">
          <ac:chgData name="Zedan Ansam W.MSCIDS_F23.2201" userId="5ab36fda-ed16-4e20-8c02-824518f85cb1" providerId="ADAL" clId="{0E711B6E-8EC4-466C-A627-88C2C5E039C8}" dt="2023-12-21T12:42:17.879" v="98" actId="27636"/>
          <ac:spMkLst>
            <pc:docMk/>
            <pc:sldMk cId="3781362090" sldId="257"/>
            <ac:spMk id="2" creationId="{D36EEC6F-1417-DF4F-E24E-0D709E9E7CC3}"/>
          </ac:spMkLst>
        </pc:spChg>
        <pc:spChg chg="del">
          <ac:chgData name="Zedan Ansam W.MSCIDS_F23.2201" userId="5ab36fda-ed16-4e20-8c02-824518f85cb1" providerId="ADAL" clId="{0E711B6E-8EC4-466C-A627-88C2C5E039C8}" dt="2023-12-21T12:37:12.800" v="57" actId="478"/>
          <ac:spMkLst>
            <pc:docMk/>
            <pc:sldMk cId="3781362090" sldId="257"/>
            <ac:spMk id="3" creationId="{90666207-9CC4-60B0-7FDE-901CFB15C21B}"/>
          </ac:spMkLst>
        </pc:spChg>
        <pc:spChg chg="add del">
          <ac:chgData name="Zedan Ansam W.MSCIDS_F23.2201" userId="5ab36fda-ed16-4e20-8c02-824518f85cb1" providerId="ADAL" clId="{0E711B6E-8EC4-466C-A627-88C2C5E039C8}" dt="2023-12-21T12:37:21.628" v="59"/>
          <ac:spMkLst>
            <pc:docMk/>
            <pc:sldMk cId="3781362090" sldId="257"/>
            <ac:spMk id="4" creationId="{46ADF1DD-18E6-67EB-E3DB-79407DB98866}"/>
          </ac:spMkLst>
        </pc:spChg>
        <pc:spChg chg="add del mod">
          <ac:chgData name="Zedan Ansam W.MSCIDS_F23.2201" userId="5ab36fda-ed16-4e20-8c02-824518f85cb1" providerId="ADAL" clId="{0E711B6E-8EC4-466C-A627-88C2C5E039C8}" dt="2023-12-21T12:39:27.360" v="79"/>
          <ac:spMkLst>
            <pc:docMk/>
            <pc:sldMk cId="3781362090" sldId="257"/>
            <ac:spMk id="9" creationId="{F0DD6D44-3E14-3337-5903-88318020D52A}"/>
          </ac:spMkLst>
        </pc:spChg>
        <pc:spChg chg="add del mod">
          <ac:chgData name="Zedan Ansam W.MSCIDS_F23.2201" userId="5ab36fda-ed16-4e20-8c02-824518f85cb1" providerId="ADAL" clId="{0E711B6E-8EC4-466C-A627-88C2C5E039C8}" dt="2023-12-21T12:41:50.791" v="94" actId="931"/>
          <ac:spMkLst>
            <pc:docMk/>
            <pc:sldMk cId="3781362090" sldId="257"/>
            <ac:spMk id="12" creationId="{0930871A-5654-19B0-D49B-2A454F7AD599}"/>
          </ac:spMkLst>
        </pc:spChg>
        <pc:spChg chg="add mod">
          <ac:chgData name="Zedan Ansam W.MSCIDS_F23.2201" userId="5ab36fda-ed16-4e20-8c02-824518f85cb1" providerId="ADAL" clId="{0E711B6E-8EC4-466C-A627-88C2C5E039C8}" dt="2023-12-21T12:57:50.587" v="522" actId="14100"/>
          <ac:spMkLst>
            <pc:docMk/>
            <pc:sldMk cId="3781362090" sldId="257"/>
            <ac:spMk id="25" creationId="{E60730E8-540E-5DD1-A92C-71005A45CE2E}"/>
          </ac:spMkLst>
        </pc:spChg>
        <pc:spChg chg="add del mod">
          <ac:chgData name="Zedan Ansam W.MSCIDS_F23.2201" userId="5ab36fda-ed16-4e20-8c02-824518f85cb1" providerId="ADAL" clId="{0E711B6E-8EC4-466C-A627-88C2C5E039C8}" dt="2023-12-21T13:36:38.288" v="886" actId="478"/>
          <ac:spMkLst>
            <pc:docMk/>
            <pc:sldMk cId="3781362090" sldId="257"/>
            <ac:spMk id="26" creationId="{4953A5C9-CD40-B1F9-8618-C4ABDDECF7F6}"/>
          </ac:spMkLst>
        </pc:spChg>
        <pc:spChg chg="add mod">
          <ac:chgData name="Zedan Ansam W.MSCIDS_F23.2201" userId="5ab36fda-ed16-4e20-8c02-824518f85cb1" providerId="ADAL" clId="{0E711B6E-8EC4-466C-A627-88C2C5E039C8}" dt="2023-12-21T13:37:12.277" v="892" actId="14100"/>
          <ac:spMkLst>
            <pc:docMk/>
            <pc:sldMk cId="3781362090" sldId="257"/>
            <ac:spMk id="27" creationId="{A8E37277-2E0F-0A6B-6ACF-55861A2365F9}"/>
          </ac:spMkLst>
        </pc:spChg>
        <pc:spChg chg="add mod">
          <ac:chgData name="Zedan Ansam W.MSCIDS_F23.2201" userId="5ab36fda-ed16-4e20-8c02-824518f85cb1" providerId="ADAL" clId="{0E711B6E-8EC4-466C-A627-88C2C5E039C8}" dt="2023-12-21T13:37:51.830" v="922" actId="14100"/>
          <ac:spMkLst>
            <pc:docMk/>
            <pc:sldMk cId="3781362090" sldId="257"/>
            <ac:spMk id="28" creationId="{EF0E0A34-0D27-5E1E-F4B2-CC82EA68EEF9}"/>
          </ac:spMkLst>
        </pc:spChg>
        <pc:spChg chg="add mod">
          <ac:chgData name="Zedan Ansam W.MSCIDS_F23.2201" userId="5ab36fda-ed16-4e20-8c02-824518f85cb1" providerId="ADAL" clId="{0E711B6E-8EC4-466C-A627-88C2C5E039C8}" dt="2023-12-21T13:38:11.247" v="944" actId="14100"/>
          <ac:spMkLst>
            <pc:docMk/>
            <pc:sldMk cId="3781362090" sldId="257"/>
            <ac:spMk id="29" creationId="{0EA926C6-B362-20C8-F164-1B0745408847}"/>
          </ac:spMkLst>
        </pc:spChg>
        <pc:graphicFrameChg chg="add mod modGraphic">
          <ac:chgData name="Zedan Ansam W.MSCIDS_F23.2201" userId="5ab36fda-ed16-4e20-8c02-824518f85cb1" providerId="ADAL" clId="{0E711B6E-8EC4-466C-A627-88C2C5E039C8}" dt="2023-12-22T07:53:11.905" v="1138" actId="2711"/>
          <ac:graphicFrameMkLst>
            <pc:docMk/>
            <pc:sldMk cId="3781362090" sldId="257"/>
            <ac:graphicFrameMk id="13" creationId="{14F41332-F575-28A3-3868-E455D7B5516A}"/>
          </ac:graphicFrameMkLst>
        </pc:graphicFrameChg>
        <pc:picChg chg="add mod">
          <ac:chgData name="Zedan Ansam W.MSCIDS_F23.2201" userId="5ab36fda-ed16-4e20-8c02-824518f85cb1" providerId="ADAL" clId="{0E711B6E-8EC4-466C-A627-88C2C5E039C8}" dt="2023-12-22T07:54:22.137" v="1151" actId="1076"/>
          <ac:picMkLst>
            <pc:docMk/>
            <pc:sldMk cId="3781362090" sldId="257"/>
            <ac:picMk id="4" creationId="{BE9AA4A7-FFC2-6BDC-A08B-614CDADD82DA}"/>
          </ac:picMkLst>
        </pc:picChg>
        <pc:picChg chg="add mod">
          <ac:chgData name="Zedan Ansam W.MSCIDS_F23.2201" userId="5ab36fda-ed16-4e20-8c02-824518f85cb1" providerId="ADAL" clId="{0E711B6E-8EC4-466C-A627-88C2C5E039C8}" dt="2023-12-22T07:54:29.202" v="1152" actId="1076"/>
          <ac:picMkLst>
            <pc:docMk/>
            <pc:sldMk cId="3781362090" sldId="257"/>
            <ac:picMk id="6" creationId="{A7E546E1-2BF7-3CFB-100F-E6D22CC565B0}"/>
          </ac:picMkLst>
        </pc:picChg>
        <pc:picChg chg="add del mod">
          <ac:chgData name="Zedan Ansam W.MSCIDS_F23.2201" userId="5ab36fda-ed16-4e20-8c02-824518f85cb1" providerId="ADAL" clId="{0E711B6E-8EC4-466C-A627-88C2C5E039C8}" dt="2023-12-22T07:54:29.202" v="1152" actId="1076"/>
          <ac:picMkLst>
            <pc:docMk/>
            <pc:sldMk cId="3781362090" sldId="257"/>
            <ac:picMk id="8" creationId="{4043E51F-E8AA-800E-99EE-3A5AA46E67AA}"/>
          </ac:picMkLst>
        </pc:picChg>
        <pc:picChg chg="add del mod">
          <ac:chgData name="Zedan Ansam W.MSCIDS_F23.2201" userId="5ab36fda-ed16-4e20-8c02-824518f85cb1" providerId="ADAL" clId="{0E711B6E-8EC4-466C-A627-88C2C5E039C8}" dt="2023-12-21T12:41:50.791" v="94" actId="931"/>
          <ac:picMkLst>
            <pc:docMk/>
            <pc:sldMk cId="3781362090" sldId="257"/>
            <ac:picMk id="11" creationId="{21BC2F4B-7F95-B6BF-C1E4-3FA13726A323}"/>
          </ac:picMkLst>
        </pc:picChg>
        <pc:cxnChg chg="add del mod">
          <ac:chgData name="Zedan Ansam W.MSCIDS_F23.2201" userId="5ab36fda-ed16-4e20-8c02-824518f85cb1" providerId="ADAL" clId="{0E711B6E-8EC4-466C-A627-88C2C5E039C8}" dt="2023-12-21T12:55:46.335" v="500" actId="11529"/>
          <ac:cxnSpMkLst>
            <pc:docMk/>
            <pc:sldMk cId="3781362090" sldId="257"/>
            <ac:cxnSpMk id="15" creationId="{984A5217-ECB8-AE29-715E-D7278C0B7DAB}"/>
          </ac:cxnSpMkLst>
        </pc:cxnChg>
        <pc:cxnChg chg="add del mod">
          <ac:chgData name="Zedan Ansam W.MSCIDS_F23.2201" userId="5ab36fda-ed16-4e20-8c02-824518f85cb1" providerId="ADAL" clId="{0E711B6E-8EC4-466C-A627-88C2C5E039C8}" dt="2023-12-21T12:56:34.245" v="505" actId="478"/>
          <ac:cxnSpMkLst>
            <pc:docMk/>
            <pc:sldMk cId="3781362090" sldId="257"/>
            <ac:cxnSpMk id="21" creationId="{3E309938-D668-743C-C5BD-6BDDD4C3DA1F}"/>
          </ac:cxnSpMkLst>
        </pc:cxnChg>
      </pc:sldChg>
      <pc:sldChg chg="addSp delSp modSp new mod setBg modAnim">
        <pc:chgData name="Zedan Ansam W.MSCIDS_F23.2201" userId="5ab36fda-ed16-4e20-8c02-824518f85cb1" providerId="ADAL" clId="{0E711B6E-8EC4-466C-A627-88C2C5E039C8}" dt="2023-12-21T14:48:41.196" v="1131"/>
        <pc:sldMkLst>
          <pc:docMk/>
          <pc:sldMk cId="1505146606" sldId="258"/>
        </pc:sldMkLst>
        <pc:spChg chg="mod">
          <ac:chgData name="Zedan Ansam W.MSCIDS_F23.2201" userId="5ab36fda-ed16-4e20-8c02-824518f85cb1" providerId="ADAL" clId="{0E711B6E-8EC4-466C-A627-88C2C5E039C8}" dt="2023-12-21T14:48:03.342" v="1124" actId="207"/>
          <ac:spMkLst>
            <pc:docMk/>
            <pc:sldMk cId="1505146606" sldId="258"/>
            <ac:spMk id="2" creationId="{EE4D67F5-1F99-31FC-4387-1D71945C49BB}"/>
          </ac:spMkLst>
        </pc:spChg>
        <pc:spChg chg="del">
          <ac:chgData name="Zedan Ansam W.MSCIDS_F23.2201" userId="5ab36fda-ed16-4e20-8c02-824518f85cb1" providerId="ADAL" clId="{0E711B6E-8EC4-466C-A627-88C2C5E039C8}" dt="2023-12-21T13:00:47.797" v="526" actId="931"/>
          <ac:spMkLst>
            <pc:docMk/>
            <pc:sldMk cId="1505146606" sldId="258"/>
            <ac:spMk id="3" creationId="{FE4126E5-28DD-A193-CC97-96D7DDE46735}"/>
          </ac:spMkLst>
        </pc:spChg>
        <pc:spChg chg="add del">
          <ac:chgData name="Zedan Ansam W.MSCIDS_F23.2201" userId="5ab36fda-ed16-4e20-8c02-824518f85cb1" providerId="ADAL" clId="{0E711B6E-8EC4-466C-A627-88C2C5E039C8}" dt="2023-12-21T12:59:07.853" v="525"/>
          <ac:spMkLst>
            <pc:docMk/>
            <pc:sldMk cId="1505146606" sldId="258"/>
            <ac:spMk id="4" creationId="{83CB0D8A-1B97-5BC7-4B96-C08D2D8A5646}"/>
          </ac:spMkLst>
        </pc:spChg>
        <pc:spChg chg="add mod">
          <ac:chgData name="Zedan Ansam W.MSCIDS_F23.2201" userId="5ab36fda-ed16-4e20-8c02-824518f85cb1" providerId="ADAL" clId="{0E711B6E-8EC4-466C-A627-88C2C5E039C8}" dt="2023-12-21T14:48:21.357" v="1128" actId="14100"/>
          <ac:spMkLst>
            <pc:docMk/>
            <pc:sldMk cId="1505146606" sldId="258"/>
            <ac:spMk id="7" creationId="{1999696A-A241-D41A-5FD8-244BC1433AFF}"/>
          </ac:spMkLst>
        </pc:spChg>
        <pc:spChg chg="add mod">
          <ac:chgData name="Zedan Ansam W.MSCIDS_F23.2201" userId="5ab36fda-ed16-4e20-8c02-824518f85cb1" providerId="ADAL" clId="{0E711B6E-8EC4-466C-A627-88C2C5E039C8}" dt="2023-12-21T14:48:24.926" v="1129" actId="14100"/>
          <ac:spMkLst>
            <pc:docMk/>
            <pc:sldMk cId="1505146606" sldId="258"/>
            <ac:spMk id="10" creationId="{4ED4DE89-BC4E-8AD7-FD86-87F2797B91AC}"/>
          </ac:spMkLst>
        </pc:spChg>
        <pc:picChg chg="add mod">
          <ac:chgData name="Zedan Ansam W.MSCIDS_F23.2201" userId="5ab36fda-ed16-4e20-8c02-824518f85cb1" providerId="ADAL" clId="{0E711B6E-8EC4-466C-A627-88C2C5E039C8}" dt="2023-12-21T13:05:17.914" v="578" actId="1076"/>
          <ac:picMkLst>
            <pc:docMk/>
            <pc:sldMk cId="1505146606" sldId="258"/>
            <ac:picMk id="6" creationId="{E7735B36-E445-A522-50CA-5A55B949E57E}"/>
          </ac:picMkLst>
        </pc:picChg>
        <pc:picChg chg="add mod">
          <ac:chgData name="Zedan Ansam W.MSCIDS_F23.2201" userId="5ab36fda-ed16-4e20-8c02-824518f85cb1" providerId="ADAL" clId="{0E711B6E-8EC4-466C-A627-88C2C5E039C8}" dt="2023-12-21T13:05:07.962" v="574" actId="1076"/>
          <ac:picMkLst>
            <pc:docMk/>
            <pc:sldMk cId="1505146606" sldId="258"/>
            <ac:picMk id="9" creationId="{40D1E56F-FBD3-CD4F-8BB8-A98DA31306A8}"/>
          </ac:picMkLst>
        </pc:picChg>
      </pc:sldChg>
      <pc:sldChg chg="addSp delSp modSp new mod setBg modClrScheme chgLayout">
        <pc:chgData name="Zedan Ansam W.MSCIDS_F23.2201" userId="5ab36fda-ed16-4e20-8c02-824518f85cb1" providerId="ADAL" clId="{0E711B6E-8EC4-466C-A627-88C2C5E039C8}" dt="2023-12-22T08:39:22.850" v="1498" actId="1076"/>
        <pc:sldMkLst>
          <pc:docMk/>
          <pc:sldMk cId="3404895832" sldId="259"/>
        </pc:sldMkLst>
        <pc:spChg chg="mod ord">
          <ac:chgData name="Zedan Ansam W.MSCIDS_F23.2201" userId="5ab36fda-ed16-4e20-8c02-824518f85cb1" providerId="ADAL" clId="{0E711B6E-8EC4-466C-A627-88C2C5E039C8}" dt="2023-12-22T08:26:37.403" v="1467" actId="20577"/>
          <ac:spMkLst>
            <pc:docMk/>
            <pc:sldMk cId="3404895832" sldId="259"/>
            <ac:spMk id="2" creationId="{2B9C2D9C-D7EC-D8A2-F9F8-7BAC0A60A32E}"/>
          </ac:spMkLst>
        </pc:spChg>
        <pc:spChg chg="del mod ord">
          <ac:chgData name="Zedan Ansam W.MSCIDS_F23.2201" userId="5ab36fda-ed16-4e20-8c02-824518f85cb1" providerId="ADAL" clId="{0E711B6E-8EC4-466C-A627-88C2C5E039C8}" dt="2023-12-21T13:10:54.904" v="616" actId="700"/>
          <ac:spMkLst>
            <pc:docMk/>
            <pc:sldMk cId="3404895832" sldId="259"/>
            <ac:spMk id="3" creationId="{D234789C-32EB-D2EE-8535-07F0607BD257}"/>
          </ac:spMkLst>
        </pc:spChg>
        <pc:spChg chg="add mod ord">
          <ac:chgData name="Zedan Ansam W.MSCIDS_F23.2201" userId="5ab36fda-ed16-4e20-8c02-824518f85cb1" providerId="ADAL" clId="{0E711B6E-8EC4-466C-A627-88C2C5E039C8}" dt="2023-12-21T13:22:04.041" v="742" actId="207"/>
          <ac:spMkLst>
            <pc:docMk/>
            <pc:sldMk cId="3404895832" sldId="259"/>
            <ac:spMk id="4" creationId="{FB3B3B03-B7F6-804F-6F24-014BE28B89B3}"/>
          </ac:spMkLst>
        </pc:spChg>
        <pc:spChg chg="add del mod ord">
          <ac:chgData name="Zedan Ansam W.MSCIDS_F23.2201" userId="5ab36fda-ed16-4e20-8c02-824518f85cb1" providerId="ADAL" clId="{0E711B6E-8EC4-466C-A627-88C2C5E039C8}" dt="2023-12-21T13:20:49.206" v="734" actId="21"/>
          <ac:spMkLst>
            <pc:docMk/>
            <pc:sldMk cId="3404895832" sldId="259"/>
            <ac:spMk id="5" creationId="{AC44D09F-3060-3975-EB15-A5575869E265}"/>
          </ac:spMkLst>
        </pc:spChg>
        <pc:spChg chg="add del mod">
          <ac:chgData name="Zedan Ansam W.MSCIDS_F23.2201" userId="5ab36fda-ed16-4e20-8c02-824518f85cb1" providerId="ADAL" clId="{0E711B6E-8EC4-466C-A627-88C2C5E039C8}" dt="2023-12-22T08:29:50.050" v="1480" actId="931"/>
          <ac:spMkLst>
            <pc:docMk/>
            <pc:sldMk cId="3404895832" sldId="259"/>
            <ac:spMk id="6" creationId="{50B688A2-63C5-26E1-2156-C2F5889CB3FD}"/>
          </ac:spMkLst>
        </pc:spChg>
        <pc:spChg chg="add del mod">
          <ac:chgData name="Zedan Ansam W.MSCIDS_F23.2201" userId="5ab36fda-ed16-4e20-8c02-824518f85cb1" providerId="ADAL" clId="{0E711B6E-8EC4-466C-A627-88C2C5E039C8}" dt="2023-12-22T08:29:50.050" v="1480" actId="931"/>
          <ac:spMkLst>
            <pc:docMk/>
            <pc:sldMk cId="3404895832" sldId="259"/>
            <ac:spMk id="10" creationId="{6107BCE5-6987-7AA8-44A5-9CCF57883530}"/>
          </ac:spMkLst>
        </pc:spChg>
        <pc:spChg chg="add del mod">
          <ac:chgData name="Zedan Ansam W.MSCIDS_F23.2201" userId="5ab36fda-ed16-4e20-8c02-824518f85cb1" providerId="ADAL" clId="{0E711B6E-8EC4-466C-A627-88C2C5E039C8}" dt="2023-12-22T08:31:41.639" v="1491"/>
          <ac:spMkLst>
            <pc:docMk/>
            <pc:sldMk cId="3404895832" sldId="259"/>
            <ac:spMk id="14" creationId="{0155E571-A0DF-5A2B-2485-D25C8B39C844}"/>
          </ac:spMkLst>
        </pc:spChg>
        <pc:spChg chg="add del mod">
          <ac:chgData name="Zedan Ansam W.MSCIDS_F23.2201" userId="5ab36fda-ed16-4e20-8c02-824518f85cb1" providerId="ADAL" clId="{0E711B6E-8EC4-466C-A627-88C2C5E039C8}" dt="2023-12-21T13:21:13.457" v="737" actId="478"/>
          <ac:spMkLst>
            <pc:docMk/>
            <pc:sldMk cId="3404895832" sldId="259"/>
            <ac:spMk id="22" creationId="{A4619EC1-2643-70BB-98A3-979EF880DCF5}"/>
          </ac:spMkLst>
        </pc:spChg>
        <pc:spChg chg="add mod">
          <ac:chgData name="Zedan Ansam W.MSCIDS_F23.2201" userId="5ab36fda-ed16-4e20-8c02-824518f85cb1" providerId="ADAL" clId="{0E711B6E-8EC4-466C-A627-88C2C5E039C8}" dt="2023-12-22T07:33:29.666" v="1135" actId="20577"/>
          <ac:spMkLst>
            <pc:docMk/>
            <pc:sldMk cId="3404895832" sldId="259"/>
            <ac:spMk id="23" creationId="{4BA940A6-5344-BF98-A373-D080665C349F}"/>
          </ac:spMkLst>
        </pc:spChg>
        <pc:picChg chg="add del mod">
          <ac:chgData name="Zedan Ansam W.MSCIDS_F23.2201" userId="5ab36fda-ed16-4e20-8c02-824518f85cb1" providerId="ADAL" clId="{0E711B6E-8EC4-466C-A627-88C2C5E039C8}" dt="2023-12-22T08:29:50.050" v="1480" actId="931"/>
          <ac:picMkLst>
            <pc:docMk/>
            <pc:sldMk cId="3404895832" sldId="259"/>
            <ac:picMk id="5" creationId="{C16D30E8-C3F2-0A75-8ECB-FA6CA7B18B1A}"/>
          </ac:picMkLst>
        </pc:picChg>
        <pc:picChg chg="add mod">
          <ac:chgData name="Zedan Ansam W.MSCIDS_F23.2201" userId="5ab36fda-ed16-4e20-8c02-824518f85cb1" providerId="ADAL" clId="{0E711B6E-8EC4-466C-A627-88C2C5E039C8}" dt="2023-12-22T08:39:17.475" v="1497" actId="1076"/>
          <ac:picMkLst>
            <pc:docMk/>
            <pc:sldMk cId="3404895832" sldId="259"/>
            <ac:picMk id="7" creationId="{F7E989E0-0753-92B5-D2F2-442E37C9A610}"/>
          </ac:picMkLst>
        </pc:picChg>
        <pc:picChg chg="add del mod">
          <ac:chgData name="Zedan Ansam W.MSCIDS_F23.2201" userId="5ab36fda-ed16-4e20-8c02-824518f85cb1" providerId="ADAL" clId="{0E711B6E-8EC4-466C-A627-88C2C5E039C8}" dt="2023-12-22T08:29:50.050" v="1480" actId="931"/>
          <ac:picMkLst>
            <pc:docMk/>
            <pc:sldMk cId="3404895832" sldId="259"/>
            <ac:picMk id="9" creationId="{6356B4CF-2DED-F5DC-A70E-03083F84806D}"/>
          </ac:picMkLst>
        </pc:picChg>
        <pc:picChg chg="add del mod">
          <ac:chgData name="Zedan Ansam W.MSCIDS_F23.2201" userId="5ab36fda-ed16-4e20-8c02-824518f85cb1" providerId="ADAL" clId="{0E711B6E-8EC4-466C-A627-88C2C5E039C8}" dt="2023-12-21T13:20:49.206" v="734" actId="21"/>
          <ac:picMkLst>
            <pc:docMk/>
            <pc:sldMk cId="3404895832" sldId="259"/>
            <ac:picMk id="9" creationId="{87E899E7-0855-8B01-4CB1-6AA6C75955C5}"/>
          </ac:picMkLst>
        </pc:picChg>
        <pc:picChg chg="add mod">
          <ac:chgData name="Zedan Ansam W.MSCIDS_F23.2201" userId="5ab36fda-ed16-4e20-8c02-824518f85cb1" providerId="ADAL" clId="{0E711B6E-8EC4-466C-A627-88C2C5E039C8}" dt="2023-12-21T13:21:09.720" v="736" actId="1076"/>
          <ac:picMkLst>
            <pc:docMk/>
            <pc:sldMk cId="3404895832" sldId="259"/>
            <ac:picMk id="11" creationId="{869EF4F3-45A1-A221-65E5-6CCF4296B13A}"/>
          </ac:picMkLst>
        </pc:picChg>
        <pc:picChg chg="add mod">
          <ac:chgData name="Zedan Ansam W.MSCIDS_F23.2201" userId="5ab36fda-ed16-4e20-8c02-824518f85cb1" providerId="ADAL" clId="{0E711B6E-8EC4-466C-A627-88C2C5E039C8}" dt="2023-12-22T08:39:22.850" v="1498" actId="1076"/>
          <ac:picMkLst>
            <pc:docMk/>
            <pc:sldMk cId="3404895832" sldId="259"/>
            <ac:picMk id="13" creationId="{2118E1B6-FB50-072A-96AA-B601E8F1A050}"/>
          </ac:picMkLst>
        </pc:picChg>
        <pc:picChg chg="add del mod">
          <ac:chgData name="Zedan Ansam W.MSCIDS_F23.2201" userId="5ab36fda-ed16-4e20-8c02-824518f85cb1" providerId="ADAL" clId="{0E711B6E-8EC4-466C-A627-88C2C5E039C8}" dt="2023-12-21T13:20:49.206" v="734" actId="21"/>
          <ac:picMkLst>
            <pc:docMk/>
            <pc:sldMk cId="3404895832" sldId="259"/>
            <ac:picMk id="13" creationId="{5FD7385F-FF96-C265-2C0D-DA7B51E1ED01}"/>
          </ac:picMkLst>
        </pc:picChg>
        <pc:picChg chg="add del mod">
          <ac:chgData name="Zedan Ansam W.MSCIDS_F23.2201" userId="5ab36fda-ed16-4e20-8c02-824518f85cb1" providerId="ADAL" clId="{0E711B6E-8EC4-466C-A627-88C2C5E039C8}" dt="2023-12-22T08:39:14.282" v="1496" actId="478"/>
          <ac:picMkLst>
            <pc:docMk/>
            <pc:sldMk cId="3404895832" sldId="259"/>
            <ac:picMk id="20" creationId="{2B2D8395-91B0-7ED3-2DAC-54D026690C43}"/>
          </ac:picMkLst>
        </pc:picChg>
        <pc:picChg chg="add mod">
          <ac:chgData name="Zedan Ansam W.MSCIDS_F23.2201" userId="5ab36fda-ed16-4e20-8c02-824518f85cb1" providerId="ADAL" clId="{0E711B6E-8EC4-466C-A627-88C2C5E039C8}" dt="2023-12-22T08:37:26.828" v="1494" actId="1076"/>
          <ac:picMkLst>
            <pc:docMk/>
            <pc:sldMk cId="3404895832" sldId="259"/>
            <ac:picMk id="24" creationId="{0D83FE08-7678-8AC4-9A02-C4444E5BD6A2}"/>
          </ac:picMkLst>
        </pc:picChg>
        <pc:picChg chg="add mod">
          <ac:chgData name="Zedan Ansam W.MSCIDS_F23.2201" userId="5ab36fda-ed16-4e20-8c02-824518f85cb1" providerId="ADAL" clId="{0E711B6E-8EC4-466C-A627-88C2C5E039C8}" dt="2023-12-21T13:21:23.474" v="739" actId="1076"/>
          <ac:picMkLst>
            <pc:docMk/>
            <pc:sldMk cId="3404895832" sldId="259"/>
            <ac:picMk id="25" creationId="{73B7F271-FC22-0FE9-15C7-D58212EA8260}"/>
          </ac:picMkLst>
        </pc:picChg>
        <pc:cxnChg chg="add mod">
          <ac:chgData name="Zedan Ansam W.MSCIDS_F23.2201" userId="5ab36fda-ed16-4e20-8c02-824518f85cb1" providerId="ADAL" clId="{0E711B6E-8EC4-466C-A627-88C2C5E039C8}" dt="2023-12-21T13:21:09.720" v="736" actId="1076"/>
          <ac:cxnSpMkLst>
            <pc:docMk/>
            <pc:sldMk cId="3404895832" sldId="259"/>
            <ac:cxnSpMk id="15" creationId="{DB872CEA-FDD2-A689-522E-80009DFB510A}"/>
          </ac:cxnSpMkLst>
        </pc:cxnChg>
        <pc:cxnChg chg="add del mod">
          <ac:chgData name="Zedan Ansam W.MSCIDS_F23.2201" userId="5ab36fda-ed16-4e20-8c02-824518f85cb1" providerId="ADAL" clId="{0E711B6E-8EC4-466C-A627-88C2C5E039C8}" dt="2023-12-21T13:20:49.206" v="734" actId="21"/>
          <ac:cxnSpMkLst>
            <pc:docMk/>
            <pc:sldMk cId="3404895832" sldId="259"/>
            <ac:cxnSpMk id="18" creationId="{B7D67342-F9E9-4FBE-FA8A-020E5B522A15}"/>
          </ac:cxnSpMkLst>
        </pc:cxnChg>
        <pc:cxnChg chg="add mod">
          <ac:chgData name="Zedan Ansam W.MSCIDS_F23.2201" userId="5ab36fda-ed16-4e20-8c02-824518f85cb1" providerId="ADAL" clId="{0E711B6E-8EC4-466C-A627-88C2C5E039C8}" dt="2023-12-21T13:21:23.474" v="739" actId="1076"/>
          <ac:cxnSpMkLst>
            <pc:docMk/>
            <pc:sldMk cId="3404895832" sldId="259"/>
            <ac:cxnSpMk id="26" creationId="{BE41CB46-53EF-6760-2CF3-89E3B9E7576B}"/>
          </ac:cxnSpMkLst>
        </pc:cxnChg>
      </pc:sldChg>
      <pc:sldChg chg="addSp delSp modSp new mod setBg modClrScheme chgLayout">
        <pc:chgData name="Zedan Ansam W.MSCIDS_F23.2201" userId="5ab36fda-ed16-4e20-8c02-824518f85cb1" providerId="ADAL" clId="{0E711B6E-8EC4-466C-A627-88C2C5E039C8}" dt="2023-12-21T13:47:30.789" v="998" actId="1076"/>
        <pc:sldMkLst>
          <pc:docMk/>
          <pc:sldMk cId="4221436503" sldId="260"/>
        </pc:sldMkLst>
        <pc:spChg chg="del mod ord">
          <ac:chgData name="Zedan Ansam W.MSCIDS_F23.2201" userId="5ab36fda-ed16-4e20-8c02-824518f85cb1" providerId="ADAL" clId="{0E711B6E-8EC4-466C-A627-88C2C5E039C8}" dt="2023-12-21T13:29:13.543" v="746" actId="700"/>
          <ac:spMkLst>
            <pc:docMk/>
            <pc:sldMk cId="4221436503" sldId="260"/>
            <ac:spMk id="2" creationId="{BFAFB36D-BA81-53A0-C77D-0A6585655A5D}"/>
          </ac:spMkLst>
        </pc:spChg>
        <pc:spChg chg="del">
          <ac:chgData name="Zedan Ansam W.MSCIDS_F23.2201" userId="5ab36fda-ed16-4e20-8c02-824518f85cb1" providerId="ADAL" clId="{0E711B6E-8EC4-466C-A627-88C2C5E039C8}" dt="2023-12-21T13:29:13.543" v="746" actId="700"/>
          <ac:spMkLst>
            <pc:docMk/>
            <pc:sldMk cId="4221436503" sldId="260"/>
            <ac:spMk id="3" creationId="{6BC7D860-F3CA-37DA-C51C-E28EEADD8370}"/>
          </ac:spMkLst>
        </pc:spChg>
        <pc:spChg chg="del">
          <ac:chgData name="Zedan Ansam W.MSCIDS_F23.2201" userId="5ab36fda-ed16-4e20-8c02-824518f85cb1" providerId="ADAL" clId="{0E711B6E-8EC4-466C-A627-88C2C5E039C8}" dt="2023-12-21T13:29:13.543" v="746" actId="700"/>
          <ac:spMkLst>
            <pc:docMk/>
            <pc:sldMk cId="4221436503" sldId="260"/>
            <ac:spMk id="4" creationId="{67478F50-6918-6429-98C6-72A1A1B94FDD}"/>
          </ac:spMkLst>
        </pc:spChg>
        <pc:spChg chg="add del mod ord">
          <ac:chgData name="Zedan Ansam W.MSCIDS_F23.2201" userId="5ab36fda-ed16-4e20-8c02-824518f85cb1" providerId="ADAL" clId="{0E711B6E-8EC4-466C-A627-88C2C5E039C8}" dt="2023-12-21T13:43:40.679" v="996" actId="20577"/>
          <ac:spMkLst>
            <pc:docMk/>
            <pc:sldMk cId="4221436503" sldId="260"/>
            <ac:spMk id="5" creationId="{1CE4C806-BBC7-F81A-C901-C1DB6EDA7810}"/>
          </ac:spMkLst>
        </pc:spChg>
        <pc:spChg chg="add mod">
          <ac:chgData name="Zedan Ansam W.MSCIDS_F23.2201" userId="5ab36fda-ed16-4e20-8c02-824518f85cb1" providerId="ADAL" clId="{0E711B6E-8EC4-466C-A627-88C2C5E039C8}" dt="2023-12-21T13:43:20.398" v="970" actId="1076"/>
          <ac:spMkLst>
            <pc:docMk/>
            <pc:sldMk cId="4221436503" sldId="260"/>
            <ac:spMk id="8" creationId="{3B60EC16-7428-8D84-95E1-3D04881E20E1}"/>
          </ac:spMkLst>
        </pc:spChg>
        <pc:spChg chg="add mod">
          <ac:chgData name="Zedan Ansam W.MSCIDS_F23.2201" userId="5ab36fda-ed16-4e20-8c02-824518f85cb1" providerId="ADAL" clId="{0E711B6E-8EC4-466C-A627-88C2C5E039C8}" dt="2023-12-21T13:47:30.789" v="998" actId="1076"/>
          <ac:spMkLst>
            <pc:docMk/>
            <pc:sldMk cId="4221436503" sldId="260"/>
            <ac:spMk id="11" creationId="{C6ABDC98-4752-7E5B-C6B0-4D636C2A4806}"/>
          </ac:spMkLst>
        </pc:spChg>
        <pc:spChg chg="add del">
          <ac:chgData name="Zedan Ansam W.MSCIDS_F23.2201" userId="5ab36fda-ed16-4e20-8c02-824518f85cb1" providerId="ADAL" clId="{0E711B6E-8EC4-466C-A627-88C2C5E039C8}" dt="2023-12-21T13:34:24.799" v="830" actId="478"/>
          <ac:spMkLst>
            <pc:docMk/>
            <pc:sldMk cId="4221436503" sldId="260"/>
            <ac:spMk id="12" creationId="{C4508DE6-7D42-E723-702E-AE3BAC65A821}"/>
          </ac:spMkLst>
        </pc:spChg>
        <pc:spChg chg="add del mod">
          <ac:chgData name="Zedan Ansam W.MSCIDS_F23.2201" userId="5ab36fda-ed16-4e20-8c02-824518f85cb1" providerId="ADAL" clId="{0E711B6E-8EC4-466C-A627-88C2C5E039C8}" dt="2023-12-21T13:34:21.807" v="829" actId="478"/>
          <ac:spMkLst>
            <pc:docMk/>
            <pc:sldMk cId="4221436503" sldId="260"/>
            <ac:spMk id="13" creationId="{4073A011-C594-A670-96E6-59CD7265CB9A}"/>
          </ac:spMkLst>
        </pc:spChg>
        <pc:spChg chg="add del mod">
          <ac:chgData name="Zedan Ansam W.MSCIDS_F23.2201" userId="5ab36fda-ed16-4e20-8c02-824518f85cb1" providerId="ADAL" clId="{0E711B6E-8EC4-466C-A627-88C2C5E039C8}" dt="2023-12-21T13:34:32.539" v="833" actId="21"/>
          <ac:spMkLst>
            <pc:docMk/>
            <pc:sldMk cId="4221436503" sldId="260"/>
            <ac:spMk id="15" creationId="{CF887B93-3D2C-73EB-8E3C-DFAF24653EF1}"/>
          </ac:spMkLst>
        </pc:spChg>
        <pc:picChg chg="add mod">
          <ac:chgData name="Zedan Ansam W.MSCIDS_F23.2201" userId="5ab36fda-ed16-4e20-8c02-824518f85cb1" providerId="ADAL" clId="{0E711B6E-8EC4-466C-A627-88C2C5E039C8}" dt="2023-12-21T13:43:20.398" v="970" actId="1076"/>
          <ac:picMkLst>
            <pc:docMk/>
            <pc:sldMk cId="4221436503" sldId="260"/>
            <ac:picMk id="7" creationId="{52E9DD71-6F3B-8FED-DFC9-2381C8E59919}"/>
          </ac:picMkLst>
        </pc:picChg>
        <pc:picChg chg="add mod">
          <ac:chgData name="Zedan Ansam W.MSCIDS_F23.2201" userId="5ab36fda-ed16-4e20-8c02-824518f85cb1" providerId="ADAL" clId="{0E711B6E-8EC4-466C-A627-88C2C5E039C8}" dt="2023-12-21T13:47:21.109" v="997" actId="14100"/>
          <ac:picMkLst>
            <pc:docMk/>
            <pc:sldMk cId="4221436503" sldId="260"/>
            <ac:picMk id="10" creationId="{79CC3F39-41C4-C7FB-C38A-117DA2559929}"/>
          </ac:picMkLst>
        </pc:picChg>
        <pc:picChg chg="add mod">
          <ac:chgData name="Zedan Ansam W.MSCIDS_F23.2201" userId="5ab36fda-ed16-4e20-8c02-824518f85cb1" providerId="ADAL" clId="{0E711B6E-8EC4-466C-A627-88C2C5E039C8}" dt="2023-12-21T13:43:34.036" v="973" actId="1076"/>
          <ac:picMkLst>
            <pc:docMk/>
            <pc:sldMk cId="4221436503" sldId="260"/>
            <ac:picMk id="17" creationId="{18219261-D2D5-AFC1-9777-BFA1C5469B25}"/>
          </ac:picMkLst>
        </pc:picChg>
      </pc:sldChg>
      <pc:sldChg chg="addSp delSp modSp new mod">
        <pc:chgData name="Zedan Ansam W.MSCIDS_F23.2201" userId="5ab36fda-ed16-4e20-8c02-824518f85cb1" providerId="ADAL" clId="{0E711B6E-8EC4-466C-A627-88C2C5E039C8}" dt="2023-12-21T13:57:49.796" v="1051" actId="1076"/>
        <pc:sldMkLst>
          <pc:docMk/>
          <pc:sldMk cId="2779075949" sldId="261"/>
        </pc:sldMkLst>
        <pc:spChg chg="mod">
          <ac:chgData name="Zedan Ansam W.MSCIDS_F23.2201" userId="5ab36fda-ed16-4e20-8c02-824518f85cb1" providerId="ADAL" clId="{0E711B6E-8EC4-466C-A627-88C2C5E039C8}" dt="2023-12-21T13:48:27.292" v="1005" actId="14100"/>
          <ac:spMkLst>
            <pc:docMk/>
            <pc:sldMk cId="2779075949" sldId="261"/>
            <ac:spMk id="2" creationId="{B8E584A4-95A8-DB6F-7337-0BE8FA643459}"/>
          </ac:spMkLst>
        </pc:spChg>
        <pc:spChg chg="add mod">
          <ac:chgData name="Zedan Ansam W.MSCIDS_F23.2201" userId="5ab36fda-ed16-4e20-8c02-824518f85cb1" providerId="ADAL" clId="{0E711B6E-8EC4-466C-A627-88C2C5E039C8}" dt="2023-12-21T13:52:38.767" v="1030"/>
          <ac:spMkLst>
            <pc:docMk/>
            <pc:sldMk cId="2779075949" sldId="261"/>
            <ac:spMk id="9" creationId="{F8B4AD9C-C279-BCDF-A388-AD151A4ECF71}"/>
          </ac:spMkLst>
        </pc:spChg>
        <pc:spChg chg="add del">
          <ac:chgData name="Zedan Ansam W.MSCIDS_F23.2201" userId="5ab36fda-ed16-4e20-8c02-824518f85cb1" providerId="ADAL" clId="{0E711B6E-8EC4-466C-A627-88C2C5E039C8}" dt="2023-12-21T13:52:34.687" v="1028"/>
          <ac:spMkLst>
            <pc:docMk/>
            <pc:sldMk cId="2779075949" sldId="261"/>
            <ac:spMk id="10" creationId="{32C9A651-DA79-8923-B065-7715CA07C735}"/>
          </ac:spMkLst>
        </pc:spChg>
        <pc:spChg chg="add mod">
          <ac:chgData name="Zedan Ansam W.MSCIDS_F23.2201" userId="5ab36fda-ed16-4e20-8c02-824518f85cb1" providerId="ADAL" clId="{0E711B6E-8EC4-466C-A627-88C2C5E039C8}" dt="2023-12-21T13:57:49.796" v="1051" actId="1076"/>
          <ac:spMkLst>
            <pc:docMk/>
            <pc:sldMk cId="2779075949" sldId="261"/>
            <ac:spMk id="13" creationId="{A93FC143-F85E-FCF2-B6CA-C7300408605C}"/>
          </ac:spMkLst>
        </pc:spChg>
        <pc:picChg chg="add mod">
          <ac:chgData name="Zedan Ansam W.MSCIDS_F23.2201" userId="5ab36fda-ed16-4e20-8c02-824518f85cb1" providerId="ADAL" clId="{0E711B6E-8EC4-466C-A627-88C2C5E039C8}" dt="2023-12-21T13:51:40.116" v="1016" actId="1076"/>
          <ac:picMkLst>
            <pc:docMk/>
            <pc:sldMk cId="2779075949" sldId="261"/>
            <ac:picMk id="4" creationId="{41982CF6-6CBC-F079-7588-18010979A73F}"/>
          </ac:picMkLst>
        </pc:picChg>
        <pc:picChg chg="add mod">
          <ac:chgData name="Zedan Ansam W.MSCIDS_F23.2201" userId="5ab36fda-ed16-4e20-8c02-824518f85cb1" providerId="ADAL" clId="{0E711B6E-8EC4-466C-A627-88C2C5E039C8}" dt="2023-12-21T13:57:36.011" v="1048" actId="1076"/>
          <ac:picMkLst>
            <pc:docMk/>
            <pc:sldMk cId="2779075949" sldId="261"/>
            <ac:picMk id="6" creationId="{ABF2C57F-E6BD-C222-9565-A780386BD42D}"/>
          </ac:picMkLst>
        </pc:picChg>
        <pc:picChg chg="add mod">
          <ac:chgData name="Zedan Ansam W.MSCIDS_F23.2201" userId="5ab36fda-ed16-4e20-8c02-824518f85cb1" providerId="ADAL" clId="{0E711B6E-8EC4-466C-A627-88C2C5E039C8}" dt="2023-12-21T13:52:08.939" v="1022" actId="1076"/>
          <ac:picMkLst>
            <pc:docMk/>
            <pc:sldMk cId="2779075949" sldId="261"/>
            <ac:picMk id="8" creationId="{58F544E9-7863-BB33-34B7-6A9747FB2FF3}"/>
          </ac:picMkLst>
        </pc:picChg>
        <pc:picChg chg="add del mod">
          <ac:chgData name="Zedan Ansam W.MSCIDS_F23.2201" userId="5ab36fda-ed16-4e20-8c02-824518f85cb1" providerId="ADAL" clId="{0E711B6E-8EC4-466C-A627-88C2C5E039C8}" dt="2023-12-21T13:57:23.989" v="1044" actId="478"/>
          <ac:picMkLst>
            <pc:docMk/>
            <pc:sldMk cId="2779075949" sldId="261"/>
            <ac:picMk id="12" creationId="{99B25EA1-0AB5-B140-1AFB-98AEB8539529}"/>
          </ac:picMkLst>
        </pc:picChg>
      </pc:sldChg>
      <pc:sldChg chg="addSp delSp modSp new mod setBg modClrScheme chgLayout">
        <pc:chgData name="Zedan Ansam W.MSCIDS_F23.2201" userId="5ab36fda-ed16-4e20-8c02-824518f85cb1" providerId="ADAL" clId="{0E711B6E-8EC4-466C-A627-88C2C5E039C8}" dt="2023-12-22T08:26:12.262" v="1463" actId="20577"/>
        <pc:sldMkLst>
          <pc:docMk/>
          <pc:sldMk cId="775865430" sldId="262"/>
        </pc:sldMkLst>
        <pc:spChg chg="del mod ord">
          <ac:chgData name="Zedan Ansam W.MSCIDS_F23.2201" userId="5ab36fda-ed16-4e20-8c02-824518f85cb1" providerId="ADAL" clId="{0E711B6E-8EC4-466C-A627-88C2C5E039C8}" dt="2023-12-21T13:58:10.494" v="1053" actId="700"/>
          <ac:spMkLst>
            <pc:docMk/>
            <pc:sldMk cId="775865430" sldId="262"/>
            <ac:spMk id="2" creationId="{63BBA1EE-AEEB-A6EA-0FE8-776457F3C1C7}"/>
          </ac:spMkLst>
        </pc:spChg>
        <pc:spChg chg="add mod">
          <ac:chgData name="Zedan Ansam W.MSCIDS_F23.2201" userId="5ab36fda-ed16-4e20-8c02-824518f85cb1" providerId="ADAL" clId="{0E711B6E-8EC4-466C-A627-88C2C5E039C8}" dt="2023-12-22T08:25:25.842" v="1380" actId="1076"/>
          <ac:spMkLst>
            <pc:docMk/>
            <pc:sldMk cId="775865430" sldId="262"/>
            <ac:spMk id="2" creationId="{E8655DEE-C3C2-B353-8C0B-F50E1F2BA3F7}"/>
          </ac:spMkLst>
        </pc:spChg>
        <pc:spChg chg="add mod ord">
          <ac:chgData name="Zedan Ansam W.MSCIDS_F23.2201" userId="5ab36fda-ed16-4e20-8c02-824518f85cb1" providerId="ADAL" clId="{0E711B6E-8EC4-466C-A627-88C2C5E039C8}" dt="2023-12-22T08:25:16.237" v="1379" actId="1076"/>
          <ac:spMkLst>
            <pc:docMk/>
            <pc:sldMk cId="775865430" sldId="262"/>
            <ac:spMk id="3" creationId="{88FD1E8B-5599-CFF4-56F5-239FF7AECF3E}"/>
          </ac:spMkLst>
        </pc:spChg>
        <pc:spChg chg="add mod">
          <ac:chgData name="Zedan Ansam W.MSCIDS_F23.2201" userId="5ab36fda-ed16-4e20-8c02-824518f85cb1" providerId="ADAL" clId="{0E711B6E-8EC4-466C-A627-88C2C5E039C8}" dt="2023-12-22T08:25:31.140" v="1381" actId="1076"/>
          <ac:spMkLst>
            <pc:docMk/>
            <pc:sldMk cId="775865430" sldId="262"/>
            <ac:spMk id="4" creationId="{7D3BDEC9-08AA-6F3B-284B-06D6722F3401}"/>
          </ac:spMkLst>
        </pc:spChg>
        <pc:spChg chg="add del mod ord">
          <ac:chgData name="Zedan Ansam W.MSCIDS_F23.2201" userId="5ab36fda-ed16-4e20-8c02-824518f85cb1" providerId="ADAL" clId="{0E711B6E-8EC4-466C-A627-88C2C5E039C8}" dt="2023-12-21T14:00:58.716" v="1068" actId="931"/>
          <ac:spMkLst>
            <pc:docMk/>
            <pc:sldMk cId="775865430" sldId="262"/>
            <ac:spMk id="4" creationId="{ED9AEB7A-3576-7257-2ECF-778F57DAC5D4}"/>
          </ac:spMkLst>
        </pc:spChg>
        <pc:spChg chg="add mod">
          <ac:chgData name="Zedan Ansam W.MSCIDS_F23.2201" userId="5ab36fda-ed16-4e20-8c02-824518f85cb1" providerId="ADAL" clId="{0E711B6E-8EC4-466C-A627-88C2C5E039C8}" dt="2023-12-22T08:26:12.262" v="1463" actId="20577"/>
          <ac:spMkLst>
            <pc:docMk/>
            <pc:sldMk cId="775865430" sldId="262"/>
            <ac:spMk id="5" creationId="{BC5658AC-1482-2496-D678-CD5DA8A04D5C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8" creationId="{34ABFBEA-4EB0-4D02-A2C0-1733CD3D6F12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9" creationId="{19E083F6-57F4-487B-A766-EA0462B1EED8}"/>
          </ac:spMkLst>
        </pc:spChg>
        <pc:spChg chg="add del">
          <ac:chgData name="Zedan Ansam W.MSCIDS_F23.2201" userId="5ab36fda-ed16-4e20-8c02-824518f85cb1" providerId="ADAL" clId="{0E711B6E-8EC4-466C-A627-88C2C5E039C8}" dt="2023-12-21T14:01:23.456" v="1077" actId="26606"/>
          <ac:spMkLst>
            <pc:docMk/>
            <pc:sldMk cId="775865430" sldId="262"/>
            <ac:spMk id="10" creationId="{8D1D3AE0-C6C0-6EBE-5CA9-14161CF35F36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11" creationId="{A6EF5A53-0A64-4CA5-B9C7-1CB97CB5CF1C}"/>
          </ac:spMkLst>
        </pc:spChg>
        <pc:spChg chg="add del">
          <ac:chgData name="Zedan Ansam W.MSCIDS_F23.2201" userId="5ab36fda-ed16-4e20-8c02-824518f85cb1" providerId="ADAL" clId="{0E711B6E-8EC4-466C-A627-88C2C5E039C8}" dt="2023-12-21T14:01:23.456" v="1077" actId="26606"/>
          <ac:spMkLst>
            <pc:docMk/>
            <pc:sldMk cId="775865430" sldId="262"/>
            <ac:spMk id="13" creationId="{987A0FBA-CC04-4256-A8EB-BB3C543E989C}"/>
          </ac:spMkLst>
        </pc:spChg>
        <pc:spChg chg="add del">
          <ac:chgData name="Zedan Ansam W.MSCIDS_F23.2201" userId="5ab36fda-ed16-4e20-8c02-824518f85cb1" providerId="ADAL" clId="{0E711B6E-8EC4-466C-A627-88C2C5E039C8}" dt="2023-12-21T14:01:23.456" v="1077" actId="26606"/>
          <ac:spMkLst>
            <pc:docMk/>
            <pc:sldMk cId="775865430" sldId="262"/>
            <ac:spMk id="15" creationId="{3362A0EA-3E81-4464-94B8-70BE5870EDC0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17" creationId="{7A18C9FB-EC4C-4DAE-8F7D-C6E5AF607958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19" creationId="{A9896C11-F8DF-437A-B349-8AFD602DC0CA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23" creationId="{4B149E31-A151-5004-F2B8-D32A5D3C716B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26" creationId="{987A0FBA-CC04-4256-A8EB-BB3C543E989C}"/>
          </ac:spMkLst>
        </pc:spChg>
        <pc:spChg chg="add del">
          <ac:chgData name="Zedan Ansam W.MSCIDS_F23.2201" userId="5ab36fda-ed16-4e20-8c02-824518f85cb1" providerId="ADAL" clId="{0E711B6E-8EC4-466C-A627-88C2C5E039C8}" dt="2023-12-22T08:20:33.530" v="1154" actId="26606"/>
          <ac:spMkLst>
            <pc:docMk/>
            <pc:sldMk cId="775865430" sldId="262"/>
            <ac:spMk id="28" creationId="{E633B38B-B87A-4288-A20F-0223A6C27A5A}"/>
          </ac:spMkLst>
        </pc:spChg>
        <pc:picChg chg="add mod">
          <ac:chgData name="Zedan Ansam W.MSCIDS_F23.2201" userId="5ab36fda-ed16-4e20-8c02-824518f85cb1" providerId="ADAL" clId="{0E711B6E-8EC4-466C-A627-88C2C5E039C8}" dt="2023-12-22T08:20:33.530" v="1154" actId="26606"/>
          <ac:picMkLst>
            <pc:docMk/>
            <pc:sldMk cId="775865430" sldId="262"/>
            <ac:picMk id="6" creationId="{E483931A-FABE-8DBA-DA2A-E9E694343583}"/>
          </ac:picMkLst>
        </pc:picChg>
      </pc:sldChg>
      <pc:sldChg chg="addSp delSp modSp new mod modClrScheme chgLayout">
        <pc:chgData name="Zedan Ansam W.MSCIDS_F23.2201" userId="5ab36fda-ed16-4e20-8c02-824518f85cb1" providerId="ADAL" clId="{0E711B6E-8EC4-466C-A627-88C2C5E039C8}" dt="2023-12-21T14:09:54.553" v="1120" actId="1076"/>
        <pc:sldMkLst>
          <pc:docMk/>
          <pc:sldMk cId="2103190360" sldId="263"/>
        </pc:sldMkLst>
        <pc:spChg chg="del">
          <ac:chgData name="Zedan Ansam W.MSCIDS_F23.2201" userId="5ab36fda-ed16-4e20-8c02-824518f85cb1" providerId="ADAL" clId="{0E711B6E-8EC4-466C-A627-88C2C5E039C8}" dt="2023-12-21T14:02:33.436" v="1081" actId="700"/>
          <ac:spMkLst>
            <pc:docMk/>
            <pc:sldMk cId="2103190360" sldId="263"/>
            <ac:spMk id="2" creationId="{80617368-AE2E-E155-602D-AE23843E6019}"/>
          </ac:spMkLst>
        </pc:spChg>
        <pc:spChg chg="del">
          <ac:chgData name="Zedan Ansam W.MSCIDS_F23.2201" userId="5ab36fda-ed16-4e20-8c02-824518f85cb1" providerId="ADAL" clId="{0E711B6E-8EC4-466C-A627-88C2C5E039C8}" dt="2023-12-21T14:02:33.436" v="1081" actId="700"/>
          <ac:spMkLst>
            <pc:docMk/>
            <pc:sldMk cId="2103190360" sldId="263"/>
            <ac:spMk id="3" creationId="{E3DDA4F9-1AC8-0D98-7CD9-322EF97053EF}"/>
          </ac:spMkLst>
        </pc:spChg>
        <pc:spChg chg="add del">
          <ac:chgData name="Zedan Ansam W.MSCIDS_F23.2201" userId="5ab36fda-ed16-4e20-8c02-824518f85cb1" providerId="ADAL" clId="{0E711B6E-8EC4-466C-A627-88C2C5E039C8}" dt="2023-12-21T14:07:34.949" v="1083"/>
          <ac:spMkLst>
            <pc:docMk/>
            <pc:sldMk cId="2103190360" sldId="263"/>
            <ac:spMk id="4" creationId="{3045D1E8-DDC9-4EC8-2AF4-C910E552735D}"/>
          </ac:spMkLst>
        </pc:spChg>
        <pc:spChg chg="add mod">
          <ac:chgData name="Zedan Ansam W.MSCIDS_F23.2201" userId="5ab36fda-ed16-4e20-8c02-824518f85cb1" providerId="ADAL" clId="{0E711B6E-8EC4-466C-A627-88C2C5E039C8}" dt="2023-12-21T14:09:54.553" v="1120" actId="1076"/>
          <ac:spMkLst>
            <pc:docMk/>
            <pc:sldMk cId="2103190360" sldId="263"/>
            <ac:spMk id="7" creationId="{A938ECC1-D7E9-6BCA-4230-E84E11D8F313}"/>
          </ac:spMkLst>
        </pc:spChg>
        <pc:picChg chg="add mod">
          <ac:chgData name="Zedan Ansam W.MSCIDS_F23.2201" userId="5ab36fda-ed16-4e20-8c02-824518f85cb1" providerId="ADAL" clId="{0E711B6E-8EC4-466C-A627-88C2C5E039C8}" dt="2023-12-21T14:09:50.044" v="1119" actId="1076"/>
          <ac:picMkLst>
            <pc:docMk/>
            <pc:sldMk cId="2103190360" sldId="263"/>
            <ac:picMk id="6" creationId="{B9E70CC6-32FB-C560-244B-3F7E77579C50}"/>
          </ac:picMkLst>
        </pc:picChg>
      </pc:sldChg>
      <pc:sldChg chg="new del">
        <pc:chgData name="Zedan Ansam W.MSCIDS_F23.2201" userId="5ab36fda-ed16-4e20-8c02-824518f85cb1" providerId="ADAL" clId="{0E711B6E-8EC4-466C-A627-88C2C5E039C8}" dt="2023-12-21T14:35:11.231" v="1122" actId="680"/>
        <pc:sldMkLst>
          <pc:docMk/>
          <pc:sldMk cId="866835376" sldId="264"/>
        </pc:sldMkLst>
      </pc:sldChg>
      <pc:sldMasterChg chg="del delSldLayout">
        <pc:chgData name="Zedan Ansam W.MSCIDS_F23.2201" userId="5ab36fda-ed16-4e20-8c02-824518f85cb1" providerId="ADAL" clId="{0E711B6E-8EC4-466C-A627-88C2C5E039C8}" dt="2023-12-21T10:22:20.265" v="2" actId="26606"/>
        <pc:sldMasterMkLst>
          <pc:docMk/>
          <pc:sldMasterMk cId="1031253221" sldId="2147483660"/>
        </pc:sldMasterMkLst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2550658681" sldId="2147483661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2361078429" sldId="2147483662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862717706" sldId="2147483663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2948449520" sldId="2147483664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610005675" sldId="2147483665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596558260" sldId="2147483666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515043669" sldId="2147483667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2024010667" sldId="2147483668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618316173" sldId="2147483669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476050414" sldId="2147483670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3416110021" sldId="2147483671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65998425" sldId="2147483672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3862747354" sldId="2147483673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553184964" sldId="2147483674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3335047821" sldId="2147483675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1599971149" sldId="2147483676"/>
          </pc:sldLayoutMkLst>
        </pc:sldLayoutChg>
        <pc:sldLayoutChg chg="del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1031253221" sldId="2147483660"/>
            <pc:sldLayoutMk cId="2698880544" sldId="2147483677"/>
          </pc:sldLayoutMkLst>
        </pc:sldLayoutChg>
      </pc:sldMasterChg>
      <pc:sldMasterChg chg="add addSldLayout">
        <pc:chgData name="Zedan Ansam W.MSCIDS_F23.2201" userId="5ab36fda-ed16-4e20-8c02-824518f85cb1" providerId="ADAL" clId="{0E711B6E-8EC4-466C-A627-88C2C5E039C8}" dt="2023-12-21T10:22:20.265" v="2" actId="26606"/>
        <pc:sldMasterMkLst>
          <pc:docMk/>
          <pc:sldMasterMk cId="4028508297" sldId="2147483724"/>
        </pc:sldMasterMkLst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2493878373" sldId="2147483713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3526959843" sldId="2147483714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1093118201" sldId="2147483715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3063490382" sldId="2147483716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3652506758" sldId="2147483717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3927888660" sldId="2147483718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1384167811" sldId="2147483719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1905905773" sldId="2147483720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3226549424" sldId="2147483721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2527731346" sldId="2147483722"/>
          </pc:sldLayoutMkLst>
        </pc:sldLayoutChg>
        <pc:sldLayoutChg chg="add">
          <pc:chgData name="Zedan Ansam W.MSCIDS_F23.2201" userId="5ab36fda-ed16-4e20-8c02-824518f85cb1" providerId="ADAL" clId="{0E711B6E-8EC4-466C-A627-88C2C5E039C8}" dt="2023-12-21T10:22:20.265" v="2" actId="26606"/>
          <pc:sldLayoutMkLst>
            <pc:docMk/>
            <pc:sldMasterMk cId="4028508297" sldId="2147483724"/>
            <pc:sldLayoutMk cId="3719644963" sldId="2147483723"/>
          </pc:sldLayoutMkLst>
        </pc:sldLayoutChg>
      </pc:sldMasterChg>
    </pc:docChg>
  </pc:docChgLst>
  <pc:docChgLst>
    <pc:chgData name="Wullschleger Daniel W.MSCIDS_F23.2201" userId="S::daniel.wullschleger@stud.hslu.ch::388d7560-7a5d-448b-8a91-afd08077e38f" providerId="AD" clId="Web-{CC038F67-ED99-5BD3-8020-47B8C51EF078}"/>
    <pc:docChg chg="modSld">
      <pc:chgData name="Wullschleger Daniel W.MSCIDS_F23.2201" userId="S::daniel.wullschleger@stud.hslu.ch::388d7560-7a5d-448b-8a91-afd08077e38f" providerId="AD" clId="Web-{CC038F67-ED99-5BD3-8020-47B8C51EF078}" dt="2023-12-22T07:52:29.531" v="5" actId="1076"/>
      <pc:docMkLst>
        <pc:docMk/>
      </pc:docMkLst>
      <pc:sldChg chg="modSp">
        <pc:chgData name="Wullschleger Daniel W.MSCIDS_F23.2201" userId="S::daniel.wullschleger@stud.hslu.ch::388d7560-7a5d-448b-8a91-afd08077e38f" providerId="AD" clId="Web-{CC038F67-ED99-5BD3-8020-47B8C51EF078}" dt="2023-12-22T07:52:29.531" v="5" actId="1076"/>
        <pc:sldMkLst>
          <pc:docMk/>
          <pc:sldMk cId="3781362090" sldId="257"/>
        </pc:sldMkLst>
        <pc:graphicFrameChg chg="mod modGraphic">
          <ac:chgData name="Wullschleger Daniel W.MSCIDS_F23.2201" userId="S::daniel.wullschleger@stud.hslu.ch::388d7560-7a5d-448b-8a91-afd08077e38f" providerId="AD" clId="Web-{CC038F67-ED99-5BD3-8020-47B8C51EF078}" dt="2023-12-22T07:52:29.531" v="5" actId="1076"/>
          <ac:graphicFrameMkLst>
            <pc:docMk/>
            <pc:sldMk cId="3781362090" sldId="257"/>
            <ac:graphicFrameMk id="13" creationId="{14F41332-F575-28A3-3868-E455D7B5516A}"/>
          </ac:graphicFrameMkLst>
        </pc:graphicFrameChg>
      </pc:sldChg>
    </pc:docChg>
  </pc:docChgLst>
  <pc:docChgLst>
    <pc:chgData name="Wullschleger Daniel W.MSCIDS_F23.2201" userId="S::daniel.wullschleger@stud.hslu.ch::388d7560-7a5d-448b-8a91-afd08077e38f" providerId="AD" clId="Web-{98D29D2B-13B4-B294-152E-B132D49D9035}"/>
    <pc:docChg chg="modSld">
      <pc:chgData name="Wullschleger Daniel W.MSCIDS_F23.2201" userId="S::daniel.wullschleger@stud.hslu.ch::388d7560-7a5d-448b-8a91-afd08077e38f" providerId="AD" clId="Web-{98D29D2B-13B4-B294-152E-B132D49D9035}" dt="2023-12-22T08:41:43.971" v="34" actId="20577"/>
      <pc:docMkLst>
        <pc:docMk/>
      </pc:docMkLst>
      <pc:sldChg chg="modSp">
        <pc:chgData name="Wullschleger Daniel W.MSCIDS_F23.2201" userId="S::daniel.wullschleger@stud.hslu.ch::388d7560-7a5d-448b-8a91-afd08077e38f" providerId="AD" clId="Web-{98D29D2B-13B4-B294-152E-B132D49D9035}" dt="2023-12-22T08:23:33.262" v="2" actId="20577"/>
        <pc:sldMkLst>
          <pc:docMk/>
          <pc:sldMk cId="764451787" sldId="256"/>
        </pc:sldMkLst>
        <pc:spChg chg="mod">
          <ac:chgData name="Wullschleger Daniel W.MSCIDS_F23.2201" userId="S::daniel.wullschleger@stud.hslu.ch::388d7560-7a5d-448b-8a91-afd08077e38f" providerId="AD" clId="Web-{98D29D2B-13B4-B294-152E-B132D49D9035}" dt="2023-12-22T08:23:33.262" v="2" actId="20577"/>
          <ac:spMkLst>
            <pc:docMk/>
            <pc:sldMk cId="764451787" sldId="256"/>
            <ac:spMk id="3" creationId="{A8D30D9E-F52E-27A9-332E-85A3FF15C1D5}"/>
          </ac:spMkLst>
        </pc:spChg>
      </pc:sldChg>
      <pc:sldChg chg="modSp">
        <pc:chgData name="Wullschleger Daniel W.MSCIDS_F23.2201" userId="S::daniel.wullschleger@stud.hslu.ch::388d7560-7a5d-448b-8a91-afd08077e38f" providerId="AD" clId="Web-{98D29D2B-13B4-B294-152E-B132D49D9035}" dt="2023-12-22T08:41:43.971" v="34" actId="20577"/>
        <pc:sldMkLst>
          <pc:docMk/>
          <pc:sldMk cId="3404895832" sldId="259"/>
        </pc:sldMkLst>
        <pc:spChg chg="mod">
          <ac:chgData name="Wullschleger Daniel W.MSCIDS_F23.2201" userId="S::daniel.wullschleger@stud.hslu.ch::388d7560-7a5d-448b-8a91-afd08077e38f" providerId="AD" clId="Web-{98D29D2B-13B4-B294-152E-B132D49D9035}" dt="2023-12-22T08:41:43.971" v="34" actId="20577"/>
          <ac:spMkLst>
            <pc:docMk/>
            <pc:sldMk cId="3404895832" sldId="259"/>
            <ac:spMk id="2" creationId="{2B9C2D9C-D7EC-D8A2-F9F8-7BAC0A60A32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A4D67-7C5F-49F7-9058-C7C8FF4721F1}" type="doc">
      <dgm:prSet loTypeId="urn:microsoft.com/office/officeart/2005/8/layout/chevron2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4B8205C0-C9A7-4EE9-B8E3-A3D0C863F593}">
      <dgm:prSet phldrT="[Text]"/>
      <dgm:spPr/>
      <dgm:t>
        <a:bodyPr/>
        <a:lstStyle/>
        <a:p>
          <a:r>
            <a:rPr lang="en-US"/>
            <a:t>DATA</a:t>
          </a:r>
          <a:endParaRPr lang="de-CH"/>
        </a:p>
      </dgm:t>
    </dgm:pt>
    <dgm:pt modelId="{3482E486-37F1-4729-A075-9DA6BD5F843B}" type="parTrans" cxnId="{12A3A569-D0BA-464F-AEF5-876F912F3C0C}">
      <dgm:prSet/>
      <dgm:spPr/>
      <dgm:t>
        <a:bodyPr/>
        <a:lstStyle/>
        <a:p>
          <a:endParaRPr lang="de-CH"/>
        </a:p>
      </dgm:t>
    </dgm:pt>
    <dgm:pt modelId="{10C8B4A8-709C-4B88-9E94-345CEA25619F}" type="sibTrans" cxnId="{12A3A569-D0BA-464F-AEF5-876F912F3C0C}">
      <dgm:prSet/>
      <dgm:spPr/>
      <dgm:t>
        <a:bodyPr/>
        <a:lstStyle/>
        <a:p>
          <a:endParaRPr lang="de-CH"/>
        </a:p>
      </dgm:t>
    </dgm:pt>
    <dgm:pt modelId="{2BB61882-F28B-419D-B975-636434122B49}">
      <dgm:prSet phldrT="[Text]"/>
      <dgm:spPr/>
      <dgm:t>
        <a:bodyPr/>
        <a:lstStyle/>
        <a:p>
          <a:r>
            <a:rPr lang="en-US" err="1">
              <a:latin typeface="+mn-lt"/>
            </a:rPr>
            <a:t>Webscraping</a:t>
          </a:r>
          <a:r>
            <a:rPr lang="en-US">
              <a:latin typeface="+mn-lt"/>
            </a:rPr>
            <a:t> for Reddit </a:t>
          </a:r>
          <a:r>
            <a:rPr lang="en-US"/>
            <a:t>posts</a:t>
          </a:r>
          <a:endParaRPr lang="de-CH"/>
        </a:p>
      </dgm:t>
    </dgm:pt>
    <dgm:pt modelId="{12C58594-3B9F-464C-AB3F-7FD2C8C87FB1}" type="parTrans" cxnId="{CE718D59-C1B6-49C3-B8E8-A9B961491C3D}">
      <dgm:prSet/>
      <dgm:spPr/>
      <dgm:t>
        <a:bodyPr/>
        <a:lstStyle/>
        <a:p>
          <a:endParaRPr lang="de-CH"/>
        </a:p>
      </dgm:t>
    </dgm:pt>
    <dgm:pt modelId="{4761F20D-F16B-434B-AE80-8C2F3B9CF5FC}" type="sibTrans" cxnId="{CE718D59-C1B6-49C3-B8E8-A9B961491C3D}">
      <dgm:prSet/>
      <dgm:spPr/>
      <dgm:t>
        <a:bodyPr/>
        <a:lstStyle/>
        <a:p>
          <a:endParaRPr lang="de-CH"/>
        </a:p>
      </dgm:t>
    </dgm:pt>
    <dgm:pt modelId="{6FB6C03B-20EF-4BA5-B185-96D2F6654A7A}">
      <dgm:prSet phldrT="[Text]"/>
      <dgm:spPr/>
      <dgm:t>
        <a:bodyPr/>
        <a:lstStyle/>
        <a:p>
          <a:r>
            <a:rPr lang="en-US"/>
            <a:t>Sentiment Analysis</a:t>
          </a:r>
          <a:endParaRPr lang="de-CH"/>
        </a:p>
      </dgm:t>
    </dgm:pt>
    <dgm:pt modelId="{8EA04ADF-E98B-484C-84D6-40A560745C95}" type="parTrans" cxnId="{E6828C68-1872-4434-8A34-92D259F857E9}">
      <dgm:prSet/>
      <dgm:spPr/>
      <dgm:t>
        <a:bodyPr/>
        <a:lstStyle/>
        <a:p>
          <a:endParaRPr lang="de-CH"/>
        </a:p>
      </dgm:t>
    </dgm:pt>
    <dgm:pt modelId="{044AE37B-7514-46F3-8DC3-AE0EB1735B89}" type="sibTrans" cxnId="{E6828C68-1872-4434-8A34-92D259F857E9}">
      <dgm:prSet/>
      <dgm:spPr/>
      <dgm:t>
        <a:bodyPr/>
        <a:lstStyle/>
        <a:p>
          <a:endParaRPr lang="de-CH"/>
        </a:p>
      </dgm:t>
    </dgm:pt>
    <dgm:pt modelId="{68512C6E-25D3-498C-B898-4A54D574F6CD}">
      <dgm:prSet phldrT="[Text]"/>
      <dgm:spPr/>
      <dgm:t>
        <a:bodyPr/>
        <a:lstStyle/>
        <a:p>
          <a:r>
            <a:rPr lang="en-US" err="1"/>
            <a:t>Nltk</a:t>
          </a:r>
          <a:r>
            <a:rPr lang="en-US"/>
            <a:t>, </a:t>
          </a:r>
          <a:r>
            <a:rPr lang="de-CH" b="0" err="1"/>
            <a:t>textblob</a:t>
          </a:r>
          <a:r>
            <a:rPr lang="de-CH" b="0"/>
            <a:t> </a:t>
          </a:r>
          <a:r>
            <a:rPr lang="de-CH" b="0" err="1"/>
            <a:t>libraries</a:t>
          </a:r>
          <a:endParaRPr lang="de-CH"/>
        </a:p>
      </dgm:t>
    </dgm:pt>
    <dgm:pt modelId="{D0DBF8D8-8C8E-4F9B-A987-7E2D95B2890A}" type="parTrans" cxnId="{1EE83C43-71CF-4CAB-A9B3-0017C38B92B1}">
      <dgm:prSet/>
      <dgm:spPr/>
      <dgm:t>
        <a:bodyPr/>
        <a:lstStyle/>
        <a:p>
          <a:endParaRPr lang="de-CH"/>
        </a:p>
      </dgm:t>
    </dgm:pt>
    <dgm:pt modelId="{157339D5-6017-4733-95A4-A070617EEB21}" type="sibTrans" cxnId="{1EE83C43-71CF-4CAB-A9B3-0017C38B92B1}">
      <dgm:prSet/>
      <dgm:spPr/>
      <dgm:t>
        <a:bodyPr/>
        <a:lstStyle/>
        <a:p>
          <a:endParaRPr lang="de-CH"/>
        </a:p>
      </dgm:t>
    </dgm:pt>
    <dgm:pt modelId="{6D26259E-88A7-4F4B-9008-E557207BE046}">
      <dgm:prSet phldrT="[Text]"/>
      <dgm:spPr/>
      <dgm:t>
        <a:bodyPr/>
        <a:lstStyle/>
        <a:p>
          <a:r>
            <a:rPr lang="en-US"/>
            <a:t>VADER</a:t>
          </a:r>
          <a:endParaRPr lang="de-CH"/>
        </a:p>
      </dgm:t>
    </dgm:pt>
    <dgm:pt modelId="{AE401A86-B51E-4A59-BFCA-C140D1587832}" type="parTrans" cxnId="{DCBA754D-71CA-4108-A936-C3356F9742D2}">
      <dgm:prSet/>
      <dgm:spPr/>
      <dgm:t>
        <a:bodyPr/>
        <a:lstStyle/>
        <a:p>
          <a:endParaRPr lang="de-CH"/>
        </a:p>
      </dgm:t>
    </dgm:pt>
    <dgm:pt modelId="{BDE28BC2-2416-4719-BCAE-61CA95FC6C08}" type="sibTrans" cxnId="{DCBA754D-71CA-4108-A936-C3356F9742D2}">
      <dgm:prSet/>
      <dgm:spPr/>
      <dgm:t>
        <a:bodyPr/>
        <a:lstStyle/>
        <a:p>
          <a:endParaRPr lang="de-CH"/>
        </a:p>
      </dgm:t>
    </dgm:pt>
    <dgm:pt modelId="{94B766DB-CA7F-4912-9BC8-DB74707BAF62}">
      <dgm:prSet phldrT="[Text]"/>
      <dgm:spPr/>
      <dgm:t>
        <a:bodyPr/>
        <a:lstStyle/>
        <a:p>
          <a:r>
            <a:rPr lang="en-US"/>
            <a:t>EDA</a:t>
          </a:r>
          <a:endParaRPr lang="de-CH"/>
        </a:p>
      </dgm:t>
    </dgm:pt>
    <dgm:pt modelId="{95A9D1D0-BFBA-48B1-A6D5-3EAD64D061B9}" type="parTrans" cxnId="{4C9DB583-01E7-4C21-B77C-6995A8EC8B6C}">
      <dgm:prSet/>
      <dgm:spPr/>
      <dgm:t>
        <a:bodyPr/>
        <a:lstStyle/>
        <a:p>
          <a:endParaRPr lang="de-CH"/>
        </a:p>
      </dgm:t>
    </dgm:pt>
    <dgm:pt modelId="{C06E4645-ED69-473D-8BE4-432BBB34CD56}" type="sibTrans" cxnId="{4C9DB583-01E7-4C21-B77C-6995A8EC8B6C}">
      <dgm:prSet/>
      <dgm:spPr/>
      <dgm:t>
        <a:bodyPr/>
        <a:lstStyle/>
        <a:p>
          <a:endParaRPr lang="de-CH"/>
        </a:p>
      </dgm:t>
    </dgm:pt>
    <dgm:pt modelId="{C3C3C096-51FA-453A-A5AB-257F2C96F235}">
      <dgm:prSet phldrT="[Text]"/>
      <dgm:spPr/>
      <dgm:t>
        <a:bodyPr/>
        <a:lstStyle/>
        <a:p>
          <a:r>
            <a:rPr lang="en-US"/>
            <a:t>Data Transformation</a:t>
          </a:r>
          <a:endParaRPr lang="de-CH"/>
        </a:p>
      </dgm:t>
    </dgm:pt>
    <dgm:pt modelId="{E5885472-DEAB-4FED-98F6-F4F9DB5C4702}" type="parTrans" cxnId="{A669AABC-3956-44A2-8771-00340FDA7F10}">
      <dgm:prSet/>
      <dgm:spPr/>
      <dgm:t>
        <a:bodyPr/>
        <a:lstStyle/>
        <a:p>
          <a:endParaRPr lang="de-CH"/>
        </a:p>
      </dgm:t>
    </dgm:pt>
    <dgm:pt modelId="{DA3F2EFB-21CF-4DFE-AE54-51DCFEFB5005}" type="sibTrans" cxnId="{A669AABC-3956-44A2-8771-00340FDA7F10}">
      <dgm:prSet/>
      <dgm:spPr/>
      <dgm:t>
        <a:bodyPr/>
        <a:lstStyle/>
        <a:p>
          <a:endParaRPr lang="de-CH"/>
        </a:p>
      </dgm:t>
    </dgm:pt>
    <dgm:pt modelId="{D423F238-A0A0-4A29-BC97-7833990008C1}">
      <dgm:prSet phldrT="[Text]"/>
      <dgm:spPr/>
      <dgm:t>
        <a:bodyPr/>
        <a:lstStyle/>
        <a:p>
          <a:r>
            <a:rPr lang="en-US"/>
            <a:t>Future insights</a:t>
          </a:r>
          <a:endParaRPr lang="de-CH"/>
        </a:p>
      </dgm:t>
    </dgm:pt>
    <dgm:pt modelId="{936B8A90-B573-43A5-8500-9B4FC3D52B64}" type="parTrans" cxnId="{4E7BADB2-00BE-463A-90B5-3C7DB913F9E5}">
      <dgm:prSet/>
      <dgm:spPr/>
      <dgm:t>
        <a:bodyPr/>
        <a:lstStyle/>
        <a:p>
          <a:endParaRPr lang="de-CH"/>
        </a:p>
      </dgm:t>
    </dgm:pt>
    <dgm:pt modelId="{F3433F84-F619-4B91-9DD8-19EAC306A6A7}" type="sibTrans" cxnId="{4E7BADB2-00BE-463A-90B5-3C7DB913F9E5}">
      <dgm:prSet/>
      <dgm:spPr/>
      <dgm:t>
        <a:bodyPr/>
        <a:lstStyle/>
        <a:p>
          <a:endParaRPr lang="de-CH"/>
        </a:p>
      </dgm:t>
    </dgm:pt>
    <dgm:pt modelId="{B68EEEA0-3E53-45FB-8D6B-1C9C65A2D0CC}">
      <dgm:prSet phldrT="[Text]"/>
      <dgm:spPr/>
      <dgm:t>
        <a:bodyPr/>
        <a:lstStyle/>
        <a:p>
          <a:r>
            <a:rPr lang="en-US"/>
            <a:t>Modeling</a:t>
          </a:r>
          <a:endParaRPr lang="de-CH"/>
        </a:p>
      </dgm:t>
    </dgm:pt>
    <dgm:pt modelId="{A00A40FB-7D93-4467-88E1-7C85974DEEDB}" type="parTrans" cxnId="{8C146EBB-AA73-407F-BDE8-804B50A474BC}">
      <dgm:prSet/>
      <dgm:spPr/>
      <dgm:t>
        <a:bodyPr/>
        <a:lstStyle/>
        <a:p>
          <a:endParaRPr lang="de-CH"/>
        </a:p>
      </dgm:t>
    </dgm:pt>
    <dgm:pt modelId="{12C5E9FA-20C4-42CF-B01E-E5628237686C}" type="sibTrans" cxnId="{8C146EBB-AA73-407F-BDE8-804B50A474BC}">
      <dgm:prSet/>
      <dgm:spPr/>
      <dgm:t>
        <a:bodyPr/>
        <a:lstStyle/>
        <a:p>
          <a:endParaRPr lang="de-CH"/>
        </a:p>
      </dgm:t>
    </dgm:pt>
    <dgm:pt modelId="{5B699006-1A77-4AF2-8EDE-815314DAEBC6}">
      <dgm:prSet phldrT="[Text]"/>
      <dgm:spPr/>
      <dgm:t>
        <a:bodyPr/>
        <a:lstStyle/>
        <a:p>
          <a:r>
            <a:rPr lang="en-US"/>
            <a:t>VAR - Vector Autoregression</a:t>
          </a:r>
          <a:endParaRPr lang="de-CH"/>
        </a:p>
      </dgm:t>
    </dgm:pt>
    <dgm:pt modelId="{9DC8DA6A-B3C3-4A02-B8FB-33D870CE95D1}" type="parTrans" cxnId="{FCED3384-93ED-4985-8BAD-24208805B52D}">
      <dgm:prSet/>
      <dgm:spPr/>
      <dgm:t>
        <a:bodyPr/>
        <a:lstStyle/>
        <a:p>
          <a:endParaRPr lang="de-CH"/>
        </a:p>
      </dgm:t>
    </dgm:pt>
    <dgm:pt modelId="{A0DD5E15-ADEF-43ED-B68D-C6E761582DBC}" type="sibTrans" cxnId="{FCED3384-93ED-4985-8BAD-24208805B52D}">
      <dgm:prSet/>
      <dgm:spPr/>
      <dgm:t>
        <a:bodyPr/>
        <a:lstStyle/>
        <a:p>
          <a:endParaRPr lang="de-CH"/>
        </a:p>
      </dgm:t>
    </dgm:pt>
    <dgm:pt modelId="{5F563D78-AB25-4468-A08E-E9A8D191D35B}">
      <dgm:prSet phldrT="[Text]"/>
      <dgm:spPr/>
      <dgm:t>
        <a:bodyPr/>
        <a:lstStyle/>
        <a:p>
          <a:r>
            <a:rPr lang="en-US"/>
            <a:t>Forecasting</a:t>
          </a:r>
          <a:endParaRPr lang="de-CH"/>
        </a:p>
      </dgm:t>
    </dgm:pt>
    <dgm:pt modelId="{5907F36C-D2A6-431C-947C-FA8D123C6339}" type="parTrans" cxnId="{45C721B1-B66B-47CE-8F56-20FF3664A032}">
      <dgm:prSet/>
      <dgm:spPr/>
      <dgm:t>
        <a:bodyPr/>
        <a:lstStyle/>
        <a:p>
          <a:endParaRPr lang="de-CH"/>
        </a:p>
      </dgm:t>
    </dgm:pt>
    <dgm:pt modelId="{5A659B84-9EB7-4A23-8AE9-936D91748297}" type="sibTrans" cxnId="{45C721B1-B66B-47CE-8F56-20FF3664A032}">
      <dgm:prSet/>
      <dgm:spPr/>
      <dgm:t>
        <a:bodyPr/>
        <a:lstStyle/>
        <a:p>
          <a:endParaRPr lang="de-CH"/>
        </a:p>
      </dgm:t>
    </dgm:pt>
    <dgm:pt modelId="{D184004F-2C62-416B-8C00-9C92BC315261}">
      <dgm:prSet phldrT="[Text]"/>
      <dgm:spPr/>
      <dgm:t>
        <a:bodyPr/>
        <a:lstStyle/>
        <a:p>
          <a:r>
            <a:rPr lang="en-US"/>
            <a:t>Predictions</a:t>
          </a:r>
          <a:endParaRPr lang="de-CH"/>
        </a:p>
      </dgm:t>
    </dgm:pt>
    <dgm:pt modelId="{EE08981C-F5E7-4DE3-8516-CB440AF91A81}" type="parTrans" cxnId="{CF2368FC-E5ED-4C28-B952-BF35939CCFBA}">
      <dgm:prSet/>
      <dgm:spPr/>
      <dgm:t>
        <a:bodyPr/>
        <a:lstStyle/>
        <a:p>
          <a:endParaRPr lang="de-CH"/>
        </a:p>
      </dgm:t>
    </dgm:pt>
    <dgm:pt modelId="{8AF57E1A-7CF5-4C29-BB5D-025C981F95F6}" type="sibTrans" cxnId="{CF2368FC-E5ED-4C28-B952-BF35939CCFBA}">
      <dgm:prSet/>
      <dgm:spPr/>
      <dgm:t>
        <a:bodyPr/>
        <a:lstStyle/>
        <a:p>
          <a:endParaRPr lang="de-CH"/>
        </a:p>
      </dgm:t>
    </dgm:pt>
    <dgm:pt modelId="{6E395135-E5A3-42F6-8390-DFE440ADD2E0}">
      <dgm:prSet phldrT="[Text]"/>
      <dgm:spPr/>
      <dgm:t>
        <a:bodyPr/>
        <a:lstStyle/>
        <a:p>
          <a:r>
            <a:rPr lang="en-US"/>
            <a:t>Conclusion</a:t>
          </a:r>
          <a:endParaRPr lang="de-CH"/>
        </a:p>
      </dgm:t>
    </dgm:pt>
    <dgm:pt modelId="{5CA8B9A9-102B-4B7E-B351-4C921E505B10}" type="parTrans" cxnId="{FA2B6C5D-758A-4221-8252-E5635439F928}">
      <dgm:prSet/>
      <dgm:spPr/>
      <dgm:t>
        <a:bodyPr/>
        <a:lstStyle/>
        <a:p>
          <a:endParaRPr lang="de-CH"/>
        </a:p>
      </dgm:t>
    </dgm:pt>
    <dgm:pt modelId="{99FED6B3-4A89-44B9-9049-3DFF79037EB6}" type="sibTrans" cxnId="{FA2B6C5D-758A-4221-8252-E5635439F928}">
      <dgm:prSet/>
      <dgm:spPr/>
      <dgm:t>
        <a:bodyPr/>
        <a:lstStyle/>
        <a:p>
          <a:endParaRPr lang="de-CH"/>
        </a:p>
      </dgm:t>
    </dgm:pt>
    <dgm:pt modelId="{9F3880B4-09F1-43A0-B4BD-CDE2125E538F}">
      <dgm:prSet phldrT="[Text]"/>
      <dgm:spPr/>
      <dgm:t>
        <a:bodyPr/>
        <a:lstStyle/>
        <a:p>
          <a:r>
            <a:rPr lang="en-US"/>
            <a:t>Conclusion</a:t>
          </a:r>
          <a:endParaRPr lang="de-CH"/>
        </a:p>
      </dgm:t>
    </dgm:pt>
    <dgm:pt modelId="{9A17CA51-8C74-4862-8D37-8F96CDA363AD}" type="parTrans" cxnId="{56309981-AC0E-49D9-AB2A-6475335FECE1}">
      <dgm:prSet/>
      <dgm:spPr/>
      <dgm:t>
        <a:bodyPr/>
        <a:lstStyle/>
        <a:p>
          <a:endParaRPr lang="de-CH"/>
        </a:p>
      </dgm:t>
    </dgm:pt>
    <dgm:pt modelId="{C2034763-2A08-449F-90D7-39862A26D089}" type="sibTrans" cxnId="{56309981-AC0E-49D9-AB2A-6475335FECE1}">
      <dgm:prSet/>
      <dgm:spPr/>
      <dgm:t>
        <a:bodyPr/>
        <a:lstStyle/>
        <a:p>
          <a:endParaRPr lang="de-CH"/>
        </a:p>
      </dgm:t>
    </dgm:pt>
    <dgm:pt modelId="{44B9471B-D60B-4A18-8B40-1436F74F6312}">
      <dgm:prSet phldrT="[Text]"/>
      <dgm:spPr/>
      <dgm:t>
        <a:bodyPr/>
        <a:lstStyle/>
        <a:p>
          <a:r>
            <a:rPr lang="en-US" err="1">
              <a:latin typeface="+mn-lt"/>
            </a:rPr>
            <a:t>Auto.arima</a:t>
          </a:r>
          <a:endParaRPr lang="de-CH">
            <a:latin typeface="+mn-lt"/>
          </a:endParaRPr>
        </a:p>
      </dgm:t>
    </dgm:pt>
    <dgm:pt modelId="{14181AC4-18A1-45C4-8A14-99FA0FFAA9A4}" type="parTrans" cxnId="{21D65888-69DD-46F6-B39C-D7E14B3C2515}">
      <dgm:prSet/>
      <dgm:spPr/>
      <dgm:t>
        <a:bodyPr/>
        <a:lstStyle/>
        <a:p>
          <a:endParaRPr lang="de-CH"/>
        </a:p>
      </dgm:t>
    </dgm:pt>
    <dgm:pt modelId="{2112BD2C-C088-446D-BC7C-A547F1CCBA9B}" type="sibTrans" cxnId="{21D65888-69DD-46F6-B39C-D7E14B3C2515}">
      <dgm:prSet/>
      <dgm:spPr/>
      <dgm:t>
        <a:bodyPr/>
        <a:lstStyle/>
        <a:p>
          <a:endParaRPr lang="de-CH"/>
        </a:p>
      </dgm:t>
    </dgm:pt>
    <dgm:pt modelId="{586FDB8C-0C01-48EC-AAB1-12B802632E4D}">
      <dgm:prSet phldrT="[Text]"/>
      <dgm:spPr/>
      <dgm:t>
        <a:bodyPr/>
        <a:lstStyle/>
        <a:p>
          <a:r>
            <a:rPr lang="en-US"/>
            <a:t>Yahoo API for Stock data</a:t>
          </a:r>
          <a:endParaRPr lang="de-CH"/>
        </a:p>
      </dgm:t>
    </dgm:pt>
    <dgm:pt modelId="{F9838A3F-F99A-4D31-9D4D-DD268DC06236}" type="parTrans" cxnId="{C05DC971-517A-44D2-AF2E-4C5EAC4A2512}">
      <dgm:prSet/>
      <dgm:spPr/>
      <dgm:t>
        <a:bodyPr/>
        <a:lstStyle/>
        <a:p>
          <a:endParaRPr lang="de-CH"/>
        </a:p>
      </dgm:t>
    </dgm:pt>
    <dgm:pt modelId="{23928CAD-66EE-47FB-AC1C-9CC6FA92BB01}" type="sibTrans" cxnId="{C05DC971-517A-44D2-AF2E-4C5EAC4A2512}">
      <dgm:prSet/>
      <dgm:spPr/>
      <dgm:t>
        <a:bodyPr/>
        <a:lstStyle/>
        <a:p>
          <a:endParaRPr lang="de-CH"/>
        </a:p>
      </dgm:t>
    </dgm:pt>
    <dgm:pt modelId="{B2E1AC54-D1E8-4672-87D3-57A76079DF81}">
      <dgm:prSet phldrT="[Text]"/>
      <dgm:spPr/>
      <dgm:t>
        <a:bodyPr/>
        <a:lstStyle/>
        <a:p>
          <a:r>
            <a:rPr lang="en-US"/>
            <a:t>Data Wrangling</a:t>
          </a:r>
          <a:endParaRPr lang="de-CH"/>
        </a:p>
      </dgm:t>
    </dgm:pt>
    <dgm:pt modelId="{CBCC773E-36C8-46D3-9DD8-63ABE19DFB66}" type="parTrans" cxnId="{9CE5D289-E5C5-40E7-BAC4-0EFC36E44C4A}">
      <dgm:prSet/>
      <dgm:spPr/>
      <dgm:t>
        <a:bodyPr/>
        <a:lstStyle/>
        <a:p>
          <a:endParaRPr lang="de-CH"/>
        </a:p>
      </dgm:t>
    </dgm:pt>
    <dgm:pt modelId="{982B66A6-CC4B-47D5-8AF4-419B1CE32A4A}" type="sibTrans" cxnId="{9CE5D289-E5C5-40E7-BAC4-0EFC36E44C4A}">
      <dgm:prSet/>
      <dgm:spPr/>
      <dgm:t>
        <a:bodyPr/>
        <a:lstStyle/>
        <a:p>
          <a:endParaRPr lang="de-CH"/>
        </a:p>
      </dgm:t>
    </dgm:pt>
    <dgm:pt modelId="{BD99F4D5-C45B-4AC2-91E5-DFFFCF981A2E}">
      <dgm:prSet phldrT="[Text]"/>
      <dgm:spPr/>
      <dgm:t>
        <a:bodyPr/>
        <a:lstStyle/>
        <a:p>
          <a:r>
            <a:rPr lang="en-US"/>
            <a:t>Model evaluation</a:t>
          </a:r>
          <a:endParaRPr lang="de-CH"/>
        </a:p>
      </dgm:t>
    </dgm:pt>
    <dgm:pt modelId="{9DB936AE-D9C3-4CD7-A78C-FE4C5E1234BE}" type="parTrans" cxnId="{C4F0953A-DDA6-4EFB-A564-60F9A0C84354}">
      <dgm:prSet/>
      <dgm:spPr/>
      <dgm:t>
        <a:bodyPr/>
        <a:lstStyle/>
        <a:p>
          <a:endParaRPr lang="de-CH"/>
        </a:p>
      </dgm:t>
    </dgm:pt>
    <dgm:pt modelId="{03642FCB-584D-4E81-AD8C-CD63815DA1FE}" type="sibTrans" cxnId="{C4F0953A-DDA6-4EFB-A564-60F9A0C84354}">
      <dgm:prSet/>
      <dgm:spPr/>
      <dgm:t>
        <a:bodyPr/>
        <a:lstStyle/>
        <a:p>
          <a:endParaRPr lang="de-CH"/>
        </a:p>
      </dgm:t>
    </dgm:pt>
    <dgm:pt modelId="{9B324019-7FA8-499B-AD87-A78DE6A7F902}" type="pres">
      <dgm:prSet presAssocID="{5A1A4D67-7C5F-49F7-9058-C7C8FF4721F1}" presName="linearFlow" presStyleCnt="0">
        <dgm:presLayoutVars>
          <dgm:dir/>
          <dgm:animLvl val="lvl"/>
          <dgm:resizeHandles val="exact"/>
        </dgm:presLayoutVars>
      </dgm:prSet>
      <dgm:spPr/>
    </dgm:pt>
    <dgm:pt modelId="{BFABB523-2FAC-40E4-8057-4744B06F469E}" type="pres">
      <dgm:prSet presAssocID="{4B8205C0-C9A7-4EE9-B8E3-A3D0C863F593}" presName="composite" presStyleCnt="0"/>
      <dgm:spPr/>
    </dgm:pt>
    <dgm:pt modelId="{D5FF4E2B-A24B-4C71-8A79-D219156C0FC2}" type="pres">
      <dgm:prSet presAssocID="{4B8205C0-C9A7-4EE9-B8E3-A3D0C863F593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44A74C13-AAD0-4A49-829E-D50C7103DFE1}" type="pres">
      <dgm:prSet presAssocID="{4B8205C0-C9A7-4EE9-B8E3-A3D0C863F593}" presName="descendantText" presStyleLbl="alignAcc1" presStyleIdx="0" presStyleCnt="6">
        <dgm:presLayoutVars>
          <dgm:bulletEnabled val="1"/>
        </dgm:presLayoutVars>
      </dgm:prSet>
      <dgm:spPr/>
    </dgm:pt>
    <dgm:pt modelId="{B8E30F72-77B3-4B67-BAEA-386EF85045BA}" type="pres">
      <dgm:prSet presAssocID="{10C8B4A8-709C-4B88-9E94-345CEA25619F}" presName="sp" presStyleCnt="0"/>
      <dgm:spPr/>
    </dgm:pt>
    <dgm:pt modelId="{130932CC-1BE1-4F78-A509-A7757242772D}" type="pres">
      <dgm:prSet presAssocID="{6FB6C03B-20EF-4BA5-B185-96D2F6654A7A}" presName="composite" presStyleCnt="0"/>
      <dgm:spPr/>
    </dgm:pt>
    <dgm:pt modelId="{C5339674-CEAA-45DA-AC4E-AF58FA2512D8}" type="pres">
      <dgm:prSet presAssocID="{6FB6C03B-20EF-4BA5-B185-96D2F6654A7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5BD2BCBC-4CA2-481E-AD7A-982D6B075C05}" type="pres">
      <dgm:prSet presAssocID="{6FB6C03B-20EF-4BA5-B185-96D2F6654A7A}" presName="descendantText" presStyleLbl="alignAcc1" presStyleIdx="1" presStyleCnt="6">
        <dgm:presLayoutVars>
          <dgm:bulletEnabled val="1"/>
        </dgm:presLayoutVars>
      </dgm:prSet>
      <dgm:spPr/>
    </dgm:pt>
    <dgm:pt modelId="{E62B4E3B-9853-4CDE-B3F4-DEF66ACD27E4}" type="pres">
      <dgm:prSet presAssocID="{044AE37B-7514-46F3-8DC3-AE0EB1735B89}" presName="sp" presStyleCnt="0"/>
      <dgm:spPr/>
    </dgm:pt>
    <dgm:pt modelId="{5201729E-9B26-4382-9A44-8D76A197A1F0}" type="pres">
      <dgm:prSet presAssocID="{B2E1AC54-D1E8-4672-87D3-57A76079DF81}" presName="composite" presStyleCnt="0"/>
      <dgm:spPr/>
    </dgm:pt>
    <dgm:pt modelId="{E15FF496-9004-4F95-90B0-39B6DCF51F03}" type="pres">
      <dgm:prSet presAssocID="{B2E1AC54-D1E8-4672-87D3-57A76079DF81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E0AD3ECA-8C4C-406B-A305-138B45EBB440}" type="pres">
      <dgm:prSet presAssocID="{B2E1AC54-D1E8-4672-87D3-57A76079DF81}" presName="descendantText" presStyleLbl="alignAcc1" presStyleIdx="2" presStyleCnt="6">
        <dgm:presLayoutVars>
          <dgm:bulletEnabled val="1"/>
        </dgm:presLayoutVars>
      </dgm:prSet>
      <dgm:spPr/>
    </dgm:pt>
    <dgm:pt modelId="{F1B52098-BFC1-4991-916B-C97CDFC7C910}" type="pres">
      <dgm:prSet presAssocID="{982B66A6-CC4B-47D5-8AF4-419B1CE32A4A}" presName="sp" presStyleCnt="0"/>
      <dgm:spPr/>
    </dgm:pt>
    <dgm:pt modelId="{87CF6868-B560-44E9-AA5B-51A7E5F3BA90}" type="pres">
      <dgm:prSet presAssocID="{B68EEEA0-3E53-45FB-8D6B-1C9C65A2D0CC}" presName="composite" presStyleCnt="0"/>
      <dgm:spPr/>
    </dgm:pt>
    <dgm:pt modelId="{8E224910-D169-4D45-BFAA-CA661911ED24}" type="pres">
      <dgm:prSet presAssocID="{B68EEEA0-3E53-45FB-8D6B-1C9C65A2D0C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47A27923-9435-4F36-9CBD-66600856317D}" type="pres">
      <dgm:prSet presAssocID="{B68EEEA0-3E53-45FB-8D6B-1C9C65A2D0CC}" presName="descendantText" presStyleLbl="alignAcc1" presStyleIdx="3" presStyleCnt="6">
        <dgm:presLayoutVars>
          <dgm:bulletEnabled val="1"/>
        </dgm:presLayoutVars>
      </dgm:prSet>
      <dgm:spPr/>
    </dgm:pt>
    <dgm:pt modelId="{EF5CBCF9-6DDB-4485-9283-F14B0BA22212}" type="pres">
      <dgm:prSet presAssocID="{12C5E9FA-20C4-42CF-B01E-E5628237686C}" presName="sp" presStyleCnt="0"/>
      <dgm:spPr/>
    </dgm:pt>
    <dgm:pt modelId="{650A9866-8ECF-4495-BEE5-69FEB527F8AD}" type="pres">
      <dgm:prSet presAssocID="{5F563D78-AB25-4468-A08E-E9A8D191D35B}" presName="composite" presStyleCnt="0"/>
      <dgm:spPr/>
    </dgm:pt>
    <dgm:pt modelId="{82678FC8-122E-4147-8348-CB014B81E90C}" type="pres">
      <dgm:prSet presAssocID="{5F563D78-AB25-4468-A08E-E9A8D191D35B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1B8FCA5A-5515-4B58-96B7-EC554EE1072F}" type="pres">
      <dgm:prSet presAssocID="{5F563D78-AB25-4468-A08E-E9A8D191D35B}" presName="descendantText" presStyleLbl="alignAcc1" presStyleIdx="4" presStyleCnt="6">
        <dgm:presLayoutVars>
          <dgm:bulletEnabled val="1"/>
        </dgm:presLayoutVars>
      </dgm:prSet>
      <dgm:spPr/>
    </dgm:pt>
    <dgm:pt modelId="{C2C445E0-1F9F-4C53-AD39-5F9DEE101B5B}" type="pres">
      <dgm:prSet presAssocID="{5A659B84-9EB7-4A23-8AE9-936D91748297}" presName="sp" presStyleCnt="0"/>
      <dgm:spPr/>
    </dgm:pt>
    <dgm:pt modelId="{AC4F48D4-ECE6-442A-839D-B44419DFB0AA}" type="pres">
      <dgm:prSet presAssocID="{6E395135-E5A3-42F6-8390-DFE440ADD2E0}" presName="composite" presStyleCnt="0"/>
      <dgm:spPr/>
    </dgm:pt>
    <dgm:pt modelId="{FC086838-416E-4AE9-A7BD-88798F8E8849}" type="pres">
      <dgm:prSet presAssocID="{6E395135-E5A3-42F6-8390-DFE440ADD2E0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4BC15591-A9B1-4AEE-8667-D74F6837B742}" type="pres">
      <dgm:prSet presAssocID="{6E395135-E5A3-42F6-8390-DFE440ADD2E0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FF2D0301-1ECE-4ECE-AB81-D542B2AA6163}" type="presOf" srcId="{6FB6C03B-20EF-4BA5-B185-96D2F6654A7A}" destId="{C5339674-CEAA-45DA-AC4E-AF58FA2512D8}" srcOrd="0" destOrd="0" presId="urn:microsoft.com/office/officeart/2005/8/layout/chevron2"/>
    <dgm:cxn modelId="{6C3C3C04-C6F9-4534-8C7D-84E1D46B02FF}" type="presOf" srcId="{5F563D78-AB25-4468-A08E-E9A8D191D35B}" destId="{82678FC8-122E-4147-8348-CB014B81E90C}" srcOrd="0" destOrd="0" presId="urn:microsoft.com/office/officeart/2005/8/layout/chevron2"/>
    <dgm:cxn modelId="{935CC01F-013D-4CC7-909E-45201AE3FD7D}" type="presOf" srcId="{D423F238-A0A0-4A29-BC97-7833990008C1}" destId="{4BC15591-A9B1-4AEE-8667-D74F6837B742}" srcOrd="0" destOrd="1" presId="urn:microsoft.com/office/officeart/2005/8/layout/chevron2"/>
    <dgm:cxn modelId="{91024927-5327-4DD8-8F4D-E0F57126F90B}" type="presOf" srcId="{586FDB8C-0C01-48EC-AAB1-12B802632E4D}" destId="{44A74C13-AAD0-4A49-829E-D50C7103DFE1}" srcOrd="0" destOrd="0" presId="urn:microsoft.com/office/officeart/2005/8/layout/chevron2"/>
    <dgm:cxn modelId="{0DE7AD36-CCF7-4104-AD64-CBF4E892D480}" type="presOf" srcId="{2BB61882-F28B-419D-B975-636434122B49}" destId="{44A74C13-AAD0-4A49-829E-D50C7103DFE1}" srcOrd="0" destOrd="1" presId="urn:microsoft.com/office/officeart/2005/8/layout/chevron2"/>
    <dgm:cxn modelId="{C4F0953A-DDA6-4EFB-A564-60F9A0C84354}" srcId="{5F563D78-AB25-4468-A08E-E9A8D191D35B}" destId="{BD99F4D5-C45B-4AC2-91E5-DFFFCF981A2E}" srcOrd="1" destOrd="0" parTransId="{9DB936AE-D9C3-4CD7-A78C-FE4C5E1234BE}" sibTransId="{03642FCB-584D-4E81-AD8C-CD63815DA1FE}"/>
    <dgm:cxn modelId="{D6A94640-EEA6-4CD1-8777-E6C9E295D67D}" type="presOf" srcId="{5B699006-1A77-4AF2-8EDE-815314DAEBC6}" destId="{47A27923-9435-4F36-9CBD-66600856317D}" srcOrd="0" destOrd="0" presId="urn:microsoft.com/office/officeart/2005/8/layout/chevron2"/>
    <dgm:cxn modelId="{FA2B6C5D-758A-4221-8252-E5635439F928}" srcId="{5A1A4D67-7C5F-49F7-9058-C7C8FF4721F1}" destId="{6E395135-E5A3-42F6-8390-DFE440ADD2E0}" srcOrd="5" destOrd="0" parTransId="{5CA8B9A9-102B-4B7E-B351-4C921E505B10}" sibTransId="{99FED6B3-4A89-44B9-9049-3DFF79037EB6}"/>
    <dgm:cxn modelId="{705EAA60-D771-4055-889B-805DE4169ADF}" type="presOf" srcId="{C3C3C096-51FA-453A-A5AB-257F2C96F235}" destId="{E0AD3ECA-8C4C-406B-A305-138B45EBB440}" srcOrd="0" destOrd="1" presId="urn:microsoft.com/office/officeart/2005/8/layout/chevron2"/>
    <dgm:cxn modelId="{1EE83C43-71CF-4CAB-A9B3-0017C38B92B1}" srcId="{6FB6C03B-20EF-4BA5-B185-96D2F6654A7A}" destId="{68512C6E-25D3-498C-B898-4A54D574F6CD}" srcOrd="0" destOrd="0" parTransId="{D0DBF8D8-8C8E-4F9B-A987-7E2D95B2890A}" sibTransId="{157339D5-6017-4733-95A4-A070617EEB21}"/>
    <dgm:cxn modelId="{E6828C68-1872-4434-8A34-92D259F857E9}" srcId="{5A1A4D67-7C5F-49F7-9058-C7C8FF4721F1}" destId="{6FB6C03B-20EF-4BA5-B185-96D2F6654A7A}" srcOrd="1" destOrd="0" parTransId="{8EA04ADF-E98B-484C-84D6-40A560745C95}" sibTransId="{044AE37B-7514-46F3-8DC3-AE0EB1735B89}"/>
    <dgm:cxn modelId="{805C0669-085B-4137-B271-91958A8D3B12}" type="presOf" srcId="{44B9471B-D60B-4A18-8B40-1436F74F6312}" destId="{47A27923-9435-4F36-9CBD-66600856317D}" srcOrd="0" destOrd="1" presId="urn:microsoft.com/office/officeart/2005/8/layout/chevron2"/>
    <dgm:cxn modelId="{12A3A569-D0BA-464F-AEF5-876F912F3C0C}" srcId="{5A1A4D67-7C5F-49F7-9058-C7C8FF4721F1}" destId="{4B8205C0-C9A7-4EE9-B8E3-A3D0C863F593}" srcOrd="0" destOrd="0" parTransId="{3482E486-37F1-4729-A075-9DA6BD5F843B}" sibTransId="{10C8B4A8-709C-4B88-9E94-345CEA25619F}"/>
    <dgm:cxn modelId="{DCBA754D-71CA-4108-A936-C3356F9742D2}" srcId="{6FB6C03B-20EF-4BA5-B185-96D2F6654A7A}" destId="{6D26259E-88A7-4F4B-9008-E557207BE046}" srcOrd="1" destOrd="0" parTransId="{AE401A86-B51E-4A59-BFCA-C140D1587832}" sibTransId="{BDE28BC2-2416-4719-BCAE-61CA95FC6C08}"/>
    <dgm:cxn modelId="{C05DC971-517A-44D2-AF2E-4C5EAC4A2512}" srcId="{4B8205C0-C9A7-4EE9-B8E3-A3D0C863F593}" destId="{586FDB8C-0C01-48EC-AAB1-12B802632E4D}" srcOrd="0" destOrd="0" parTransId="{F9838A3F-F99A-4D31-9D4D-DD268DC06236}" sibTransId="{23928CAD-66EE-47FB-AC1C-9CC6FA92BB01}"/>
    <dgm:cxn modelId="{6E82F173-9425-4E0B-B3C0-8AEABA2FBD5A}" type="presOf" srcId="{4B8205C0-C9A7-4EE9-B8E3-A3D0C863F593}" destId="{D5FF4E2B-A24B-4C71-8A79-D219156C0FC2}" srcOrd="0" destOrd="0" presId="urn:microsoft.com/office/officeart/2005/8/layout/chevron2"/>
    <dgm:cxn modelId="{CE718D59-C1B6-49C3-B8E8-A9B961491C3D}" srcId="{4B8205C0-C9A7-4EE9-B8E3-A3D0C863F593}" destId="{2BB61882-F28B-419D-B975-636434122B49}" srcOrd="1" destOrd="0" parTransId="{12C58594-3B9F-464C-AB3F-7FD2C8C87FB1}" sibTransId="{4761F20D-F16B-434B-AE80-8C2F3B9CF5FC}"/>
    <dgm:cxn modelId="{56309981-AC0E-49D9-AB2A-6475335FECE1}" srcId="{6E395135-E5A3-42F6-8390-DFE440ADD2E0}" destId="{9F3880B4-09F1-43A0-B4BD-CDE2125E538F}" srcOrd="0" destOrd="0" parTransId="{9A17CA51-8C74-4862-8D37-8F96CDA363AD}" sibTransId="{C2034763-2A08-449F-90D7-39862A26D089}"/>
    <dgm:cxn modelId="{4C9DB583-01E7-4C21-B77C-6995A8EC8B6C}" srcId="{B2E1AC54-D1E8-4672-87D3-57A76079DF81}" destId="{94B766DB-CA7F-4912-9BC8-DB74707BAF62}" srcOrd="0" destOrd="0" parTransId="{95A9D1D0-BFBA-48B1-A6D5-3EAD64D061B9}" sibTransId="{C06E4645-ED69-473D-8BE4-432BBB34CD56}"/>
    <dgm:cxn modelId="{FCED3384-93ED-4985-8BAD-24208805B52D}" srcId="{B68EEEA0-3E53-45FB-8D6B-1C9C65A2D0CC}" destId="{5B699006-1A77-4AF2-8EDE-815314DAEBC6}" srcOrd="0" destOrd="0" parTransId="{9DC8DA6A-B3C3-4A02-B8FB-33D870CE95D1}" sibTransId="{A0DD5E15-ADEF-43ED-B68D-C6E761582DBC}"/>
    <dgm:cxn modelId="{21D65888-69DD-46F6-B39C-D7E14B3C2515}" srcId="{B68EEEA0-3E53-45FB-8D6B-1C9C65A2D0CC}" destId="{44B9471B-D60B-4A18-8B40-1436F74F6312}" srcOrd="1" destOrd="0" parTransId="{14181AC4-18A1-45C4-8A14-99FA0FFAA9A4}" sibTransId="{2112BD2C-C088-446D-BC7C-A547F1CCBA9B}"/>
    <dgm:cxn modelId="{9CE5D289-E5C5-40E7-BAC4-0EFC36E44C4A}" srcId="{5A1A4D67-7C5F-49F7-9058-C7C8FF4721F1}" destId="{B2E1AC54-D1E8-4672-87D3-57A76079DF81}" srcOrd="2" destOrd="0" parTransId="{CBCC773E-36C8-46D3-9DD8-63ABE19DFB66}" sibTransId="{982B66A6-CC4B-47D5-8AF4-419B1CE32A4A}"/>
    <dgm:cxn modelId="{608AB48E-EDCA-4552-B0F8-0A84C376593E}" type="presOf" srcId="{9F3880B4-09F1-43A0-B4BD-CDE2125E538F}" destId="{4BC15591-A9B1-4AEE-8667-D74F6837B742}" srcOrd="0" destOrd="0" presId="urn:microsoft.com/office/officeart/2005/8/layout/chevron2"/>
    <dgm:cxn modelId="{C047DA92-CFF7-425C-978D-BEF542928526}" type="presOf" srcId="{6E395135-E5A3-42F6-8390-DFE440ADD2E0}" destId="{FC086838-416E-4AE9-A7BD-88798F8E8849}" srcOrd="0" destOrd="0" presId="urn:microsoft.com/office/officeart/2005/8/layout/chevron2"/>
    <dgm:cxn modelId="{210922A9-6B77-4950-9819-602EC8E47A22}" type="presOf" srcId="{68512C6E-25D3-498C-B898-4A54D574F6CD}" destId="{5BD2BCBC-4CA2-481E-AD7A-982D6B075C05}" srcOrd="0" destOrd="0" presId="urn:microsoft.com/office/officeart/2005/8/layout/chevron2"/>
    <dgm:cxn modelId="{5E97D7B0-06CB-40F3-9D67-32989EE32811}" type="presOf" srcId="{B2E1AC54-D1E8-4672-87D3-57A76079DF81}" destId="{E15FF496-9004-4F95-90B0-39B6DCF51F03}" srcOrd="0" destOrd="0" presId="urn:microsoft.com/office/officeart/2005/8/layout/chevron2"/>
    <dgm:cxn modelId="{45C721B1-B66B-47CE-8F56-20FF3664A032}" srcId="{5A1A4D67-7C5F-49F7-9058-C7C8FF4721F1}" destId="{5F563D78-AB25-4468-A08E-E9A8D191D35B}" srcOrd="4" destOrd="0" parTransId="{5907F36C-D2A6-431C-947C-FA8D123C6339}" sibTransId="{5A659B84-9EB7-4A23-8AE9-936D91748297}"/>
    <dgm:cxn modelId="{4E7BADB2-00BE-463A-90B5-3C7DB913F9E5}" srcId="{6E395135-E5A3-42F6-8390-DFE440ADD2E0}" destId="{D423F238-A0A0-4A29-BC97-7833990008C1}" srcOrd="1" destOrd="0" parTransId="{936B8A90-B573-43A5-8500-9B4FC3D52B64}" sibTransId="{F3433F84-F619-4B91-9DD8-19EAC306A6A7}"/>
    <dgm:cxn modelId="{DAC7EBBA-0908-4EE2-A03B-68C250A78B74}" type="presOf" srcId="{BD99F4D5-C45B-4AC2-91E5-DFFFCF981A2E}" destId="{1B8FCA5A-5515-4B58-96B7-EC554EE1072F}" srcOrd="0" destOrd="1" presId="urn:microsoft.com/office/officeart/2005/8/layout/chevron2"/>
    <dgm:cxn modelId="{8C146EBB-AA73-407F-BDE8-804B50A474BC}" srcId="{5A1A4D67-7C5F-49F7-9058-C7C8FF4721F1}" destId="{B68EEEA0-3E53-45FB-8D6B-1C9C65A2D0CC}" srcOrd="3" destOrd="0" parTransId="{A00A40FB-7D93-4467-88E1-7C85974DEEDB}" sibTransId="{12C5E9FA-20C4-42CF-B01E-E5628237686C}"/>
    <dgm:cxn modelId="{2E76BCBB-CBD3-404A-A6DC-997B83EAE570}" type="presOf" srcId="{94B766DB-CA7F-4912-9BC8-DB74707BAF62}" destId="{E0AD3ECA-8C4C-406B-A305-138B45EBB440}" srcOrd="0" destOrd="0" presId="urn:microsoft.com/office/officeart/2005/8/layout/chevron2"/>
    <dgm:cxn modelId="{A669AABC-3956-44A2-8771-00340FDA7F10}" srcId="{B2E1AC54-D1E8-4672-87D3-57A76079DF81}" destId="{C3C3C096-51FA-453A-A5AB-257F2C96F235}" srcOrd="1" destOrd="0" parTransId="{E5885472-DEAB-4FED-98F6-F4F9DB5C4702}" sibTransId="{DA3F2EFB-21CF-4DFE-AE54-51DCFEFB5005}"/>
    <dgm:cxn modelId="{8392B2CB-50C8-4E17-945B-910DA85A1FAD}" type="presOf" srcId="{5A1A4D67-7C5F-49F7-9058-C7C8FF4721F1}" destId="{9B324019-7FA8-499B-AD87-A78DE6A7F902}" srcOrd="0" destOrd="0" presId="urn:microsoft.com/office/officeart/2005/8/layout/chevron2"/>
    <dgm:cxn modelId="{F861A6D7-79AB-48C0-AE35-2B256CB4C066}" type="presOf" srcId="{D184004F-2C62-416B-8C00-9C92BC315261}" destId="{1B8FCA5A-5515-4B58-96B7-EC554EE1072F}" srcOrd="0" destOrd="0" presId="urn:microsoft.com/office/officeart/2005/8/layout/chevron2"/>
    <dgm:cxn modelId="{61225AE0-BDDF-457F-AC34-00EEF49CF627}" type="presOf" srcId="{B68EEEA0-3E53-45FB-8D6B-1C9C65A2D0CC}" destId="{8E224910-D169-4D45-BFAA-CA661911ED24}" srcOrd="0" destOrd="0" presId="urn:microsoft.com/office/officeart/2005/8/layout/chevron2"/>
    <dgm:cxn modelId="{CF2368FC-E5ED-4C28-B952-BF35939CCFBA}" srcId="{5F563D78-AB25-4468-A08E-E9A8D191D35B}" destId="{D184004F-2C62-416B-8C00-9C92BC315261}" srcOrd="0" destOrd="0" parTransId="{EE08981C-F5E7-4DE3-8516-CB440AF91A81}" sibTransId="{8AF57E1A-7CF5-4C29-BB5D-025C981F95F6}"/>
    <dgm:cxn modelId="{FEF6F5FE-9F7C-470D-98A0-660002F6144C}" type="presOf" srcId="{6D26259E-88A7-4F4B-9008-E557207BE046}" destId="{5BD2BCBC-4CA2-481E-AD7A-982D6B075C05}" srcOrd="0" destOrd="1" presId="urn:microsoft.com/office/officeart/2005/8/layout/chevron2"/>
    <dgm:cxn modelId="{D8AC73E6-AB63-4ED1-A074-7373472957BE}" type="presParOf" srcId="{9B324019-7FA8-499B-AD87-A78DE6A7F902}" destId="{BFABB523-2FAC-40E4-8057-4744B06F469E}" srcOrd="0" destOrd="0" presId="urn:microsoft.com/office/officeart/2005/8/layout/chevron2"/>
    <dgm:cxn modelId="{1B9A03CD-0CC1-466A-BA50-EBDCF3372953}" type="presParOf" srcId="{BFABB523-2FAC-40E4-8057-4744B06F469E}" destId="{D5FF4E2B-A24B-4C71-8A79-D219156C0FC2}" srcOrd="0" destOrd="0" presId="urn:microsoft.com/office/officeart/2005/8/layout/chevron2"/>
    <dgm:cxn modelId="{720E3690-7377-4F3A-80B8-137F98B5C72B}" type="presParOf" srcId="{BFABB523-2FAC-40E4-8057-4744B06F469E}" destId="{44A74C13-AAD0-4A49-829E-D50C7103DFE1}" srcOrd="1" destOrd="0" presId="urn:microsoft.com/office/officeart/2005/8/layout/chevron2"/>
    <dgm:cxn modelId="{CA788C24-9ECF-4E3E-BB81-3B92E44CE5E3}" type="presParOf" srcId="{9B324019-7FA8-499B-AD87-A78DE6A7F902}" destId="{B8E30F72-77B3-4B67-BAEA-386EF85045BA}" srcOrd="1" destOrd="0" presId="urn:microsoft.com/office/officeart/2005/8/layout/chevron2"/>
    <dgm:cxn modelId="{13C3EE4C-3AD1-4E5B-B108-2D528E90BD1C}" type="presParOf" srcId="{9B324019-7FA8-499B-AD87-A78DE6A7F902}" destId="{130932CC-1BE1-4F78-A509-A7757242772D}" srcOrd="2" destOrd="0" presId="urn:microsoft.com/office/officeart/2005/8/layout/chevron2"/>
    <dgm:cxn modelId="{E411B180-08BD-4DC4-AC0D-305368C06B05}" type="presParOf" srcId="{130932CC-1BE1-4F78-A509-A7757242772D}" destId="{C5339674-CEAA-45DA-AC4E-AF58FA2512D8}" srcOrd="0" destOrd="0" presId="urn:microsoft.com/office/officeart/2005/8/layout/chevron2"/>
    <dgm:cxn modelId="{A84A5120-FA79-4B93-9BC3-65863F723638}" type="presParOf" srcId="{130932CC-1BE1-4F78-A509-A7757242772D}" destId="{5BD2BCBC-4CA2-481E-AD7A-982D6B075C05}" srcOrd="1" destOrd="0" presId="urn:microsoft.com/office/officeart/2005/8/layout/chevron2"/>
    <dgm:cxn modelId="{5545D56D-3506-4D2A-881E-E515063BF1DC}" type="presParOf" srcId="{9B324019-7FA8-499B-AD87-A78DE6A7F902}" destId="{E62B4E3B-9853-4CDE-B3F4-DEF66ACD27E4}" srcOrd="3" destOrd="0" presId="urn:microsoft.com/office/officeart/2005/8/layout/chevron2"/>
    <dgm:cxn modelId="{EE279C2F-F665-4DE7-A5FD-3922C254A78A}" type="presParOf" srcId="{9B324019-7FA8-499B-AD87-A78DE6A7F902}" destId="{5201729E-9B26-4382-9A44-8D76A197A1F0}" srcOrd="4" destOrd="0" presId="urn:microsoft.com/office/officeart/2005/8/layout/chevron2"/>
    <dgm:cxn modelId="{35CF6C2D-C6DC-431E-8A61-8E8B002A0BDA}" type="presParOf" srcId="{5201729E-9B26-4382-9A44-8D76A197A1F0}" destId="{E15FF496-9004-4F95-90B0-39B6DCF51F03}" srcOrd="0" destOrd="0" presId="urn:microsoft.com/office/officeart/2005/8/layout/chevron2"/>
    <dgm:cxn modelId="{F65A319F-3B3C-4187-B966-B6377F1D322B}" type="presParOf" srcId="{5201729E-9B26-4382-9A44-8D76A197A1F0}" destId="{E0AD3ECA-8C4C-406B-A305-138B45EBB440}" srcOrd="1" destOrd="0" presId="urn:microsoft.com/office/officeart/2005/8/layout/chevron2"/>
    <dgm:cxn modelId="{CC08C44B-7184-4E16-BFF1-B8AB8E844DA5}" type="presParOf" srcId="{9B324019-7FA8-499B-AD87-A78DE6A7F902}" destId="{F1B52098-BFC1-4991-916B-C97CDFC7C910}" srcOrd="5" destOrd="0" presId="urn:microsoft.com/office/officeart/2005/8/layout/chevron2"/>
    <dgm:cxn modelId="{B6C09ADC-6276-469C-A92E-BF84794FE1AC}" type="presParOf" srcId="{9B324019-7FA8-499B-AD87-A78DE6A7F902}" destId="{87CF6868-B560-44E9-AA5B-51A7E5F3BA90}" srcOrd="6" destOrd="0" presId="urn:microsoft.com/office/officeart/2005/8/layout/chevron2"/>
    <dgm:cxn modelId="{440643DB-5A8E-46E6-A777-5C7BAF0254C3}" type="presParOf" srcId="{87CF6868-B560-44E9-AA5B-51A7E5F3BA90}" destId="{8E224910-D169-4D45-BFAA-CA661911ED24}" srcOrd="0" destOrd="0" presId="urn:microsoft.com/office/officeart/2005/8/layout/chevron2"/>
    <dgm:cxn modelId="{FA0D0ECE-858B-474C-88D7-B3832378C43F}" type="presParOf" srcId="{87CF6868-B560-44E9-AA5B-51A7E5F3BA90}" destId="{47A27923-9435-4F36-9CBD-66600856317D}" srcOrd="1" destOrd="0" presId="urn:microsoft.com/office/officeart/2005/8/layout/chevron2"/>
    <dgm:cxn modelId="{E669B445-A126-4C71-A355-99FB8BBB0E7D}" type="presParOf" srcId="{9B324019-7FA8-499B-AD87-A78DE6A7F902}" destId="{EF5CBCF9-6DDB-4485-9283-F14B0BA22212}" srcOrd="7" destOrd="0" presId="urn:microsoft.com/office/officeart/2005/8/layout/chevron2"/>
    <dgm:cxn modelId="{CE38E4C0-B67B-4858-A97B-30E2B8B6D89F}" type="presParOf" srcId="{9B324019-7FA8-499B-AD87-A78DE6A7F902}" destId="{650A9866-8ECF-4495-BEE5-69FEB527F8AD}" srcOrd="8" destOrd="0" presId="urn:microsoft.com/office/officeart/2005/8/layout/chevron2"/>
    <dgm:cxn modelId="{14DACF38-29DA-414F-A560-54BA85A64F85}" type="presParOf" srcId="{650A9866-8ECF-4495-BEE5-69FEB527F8AD}" destId="{82678FC8-122E-4147-8348-CB014B81E90C}" srcOrd="0" destOrd="0" presId="urn:microsoft.com/office/officeart/2005/8/layout/chevron2"/>
    <dgm:cxn modelId="{24E506B1-4129-4916-9EE5-548217470E20}" type="presParOf" srcId="{650A9866-8ECF-4495-BEE5-69FEB527F8AD}" destId="{1B8FCA5A-5515-4B58-96B7-EC554EE1072F}" srcOrd="1" destOrd="0" presId="urn:microsoft.com/office/officeart/2005/8/layout/chevron2"/>
    <dgm:cxn modelId="{3FA0E3B8-014B-4882-9A12-06AD8C77A2A1}" type="presParOf" srcId="{9B324019-7FA8-499B-AD87-A78DE6A7F902}" destId="{C2C445E0-1F9F-4C53-AD39-5F9DEE101B5B}" srcOrd="9" destOrd="0" presId="urn:microsoft.com/office/officeart/2005/8/layout/chevron2"/>
    <dgm:cxn modelId="{2C010C53-EAD5-4D81-A44B-29EF2C297DAE}" type="presParOf" srcId="{9B324019-7FA8-499B-AD87-A78DE6A7F902}" destId="{AC4F48D4-ECE6-442A-839D-B44419DFB0AA}" srcOrd="10" destOrd="0" presId="urn:microsoft.com/office/officeart/2005/8/layout/chevron2"/>
    <dgm:cxn modelId="{F5CBDE09-2C40-4F4C-ADBA-C4436B95B7C6}" type="presParOf" srcId="{AC4F48D4-ECE6-442A-839D-B44419DFB0AA}" destId="{FC086838-416E-4AE9-A7BD-88798F8E8849}" srcOrd="0" destOrd="0" presId="urn:microsoft.com/office/officeart/2005/8/layout/chevron2"/>
    <dgm:cxn modelId="{C84F1EC2-6DE4-4157-B5E1-CC4AFC431A47}" type="presParOf" srcId="{AC4F48D4-ECE6-442A-839D-B44419DFB0AA}" destId="{4BC15591-A9B1-4AEE-8667-D74F6837B7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F4E2B-A24B-4C71-8A79-D219156C0FC2}">
      <dsp:nvSpPr>
        <dsp:cNvPr id="0" name=""/>
        <dsp:cNvSpPr/>
      </dsp:nvSpPr>
      <dsp:spPr>
        <a:xfrm rot="5400000">
          <a:off x="-127114" y="129004"/>
          <a:ext cx="847430" cy="5932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</a:t>
          </a:r>
          <a:endParaRPr lang="de-CH" sz="800" kern="1200"/>
        </a:p>
      </dsp:txBody>
      <dsp:txXfrm rot="-5400000">
        <a:off x="1" y="298491"/>
        <a:ext cx="593201" cy="254229"/>
      </dsp:txXfrm>
    </dsp:sp>
    <dsp:sp modelId="{44A74C13-AAD0-4A49-829E-D50C7103DFE1}">
      <dsp:nvSpPr>
        <dsp:cNvPr id="0" name=""/>
        <dsp:cNvSpPr/>
      </dsp:nvSpPr>
      <dsp:spPr>
        <a:xfrm rot="5400000">
          <a:off x="1868288" y="-1273197"/>
          <a:ext cx="550829" cy="310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Yahoo API for Stock data</a:t>
          </a:r>
          <a:endParaRPr lang="de-CH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>
              <a:latin typeface="+mn-lt"/>
            </a:rPr>
            <a:t>Webscraping</a:t>
          </a:r>
          <a:r>
            <a:rPr lang="en-US" sz="1500" kern="1200">
              <a:latin typeface="+mn-lt"/>
            </a:rPr>
            <a:t> for Reddit </a:t>
          </a:r>
          <a:r>
            <a:rPr lang="en-US" sz="1500" kern="1200"/>
            <a:t>posts</a:t>
          </a:r>
          <a:endParaRPr lang="de-CH" sz="1500" kern="1200"/>
        </a:p>
      </dsp:txBody>
      <dsp:txXfrm rot="-5400000">
        <a:off x="593201" y="28779"/>
        <a:ext cx="3074115" cy="497051"/>
      </dsp:txXfrm>
    </dsp:sp>
    <dsp:sp modelId="{C5339674-CEAA-45DA-AC4E-AF58FA2512D8}">
      <dsp:nvSpPr>
        <dsp:cNvPr id="0" name=""/>
        <dsp:cNvSpPr/>
      </dsp:nvSpPr>
      <dsp:spPr>
        <a:xfrm rot="5400000">
          <a:off x="-127114" y="874033"/>
          <a:ext cx="847430" cy="5932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Sentiment Analysis</a:t>
          </a:r>
          <a:endParaRPr lang="de-CH" sz="800" kern="1200"/>
        </a:p>
      </dsp:txBody>
      <dsp:txXfrm rot="-5400000">
        <a:off x="1" y="1043520"/>
        <a:ext cx="593201" cy="254229"/>
      </dsp:txXfrm>
    </dsp:sp>
    <dsp:sp modelId="{5BD2BCBC-4CA2-481E-AD7A-982D6B075C05}">
      <dsp:nvSpPr>
        <dsp:cNvPr id="0" name=""/>
        <dsp:cNvSpPr/>
      </dsp:nvSpPr>
      <dsp:spPr>
        <a:xfrm rot="5400000">
          <a:off x="1868288" y="-528168"/>
          <a:ext cx="550829" cy="310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/>
            <a:t>Nltk</a:t>
          </a:r>
          <a:r>
            <a:rPr lang="en-US" sz="1500" kern="1200"/>
            <a:t>, </a:t>
          </a:r>
          <a:r>
            <a:rPr lang="de-CH" sz="1500" b="0" kern="1200" err="1"/>
            <a:t>textblob</a:t>
          </a:r>
          <a:r>
            <a:rPr lang="de-CH" sz="1500" b="0" kern="1200"/>
            <a:t> </a:t>
          </a:r>
          <a:r>
            <a:rPr lang="de-CH" sz="1500" b="0" kern="1200" err="1"/>
            <a:t>libraries</a:t>
          </a:r>
          <a:endParaRPr lang="de-CH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VADER</a:t>
          </a:r>
          <a:endParaRPr lang="de-CH" sz="1500" kern="1200"/>
        </a:p>
      </dsp:txBody>
      <dsp:txXfrm rot="-5400000">
        <a:off x="593201" y="773808"/>
        <a:ext cx="3074115" cy="497051"/>
      </dsp:txXfrm>
    </dsp:sp>
    <dsp:sp modelId="{E15FF496-9004-4F95-90B0-39B6DCF51F03}">
      <dsp:nvSpPr>
        <dsp:cNvPr id="0" name=""/>
        <dsp:cNvSpPr/>
      </dsp:nvSpPr>
      <dsp:spPr>
        <a:xfrm rot="5400000">
          <a:off x="-127114" y="1619062"/>
          <a:ext cx="847430" cy="5932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 Wrangling</a:t>
          </a:r>
          <a:endParaRPr lang="de-CH" sz="800" kern="1200"/>
        </a:p>
      </dsp:txBody>
      <dsp:txXfrm rot="-5400000">
        <a:off x="1" y="1788549"/>
        <a:ext cx="593201" cy="254229"/>
      </dsp:txXfrm>
    </dsp:sp>
    <dsp:sp modelId="{E0AD3ECA-8C4C-406B-A305-138B45EBB440}">
      <dsp:nvSpPr>
        <dsp:cNvPr id="0" name=""/>
        <dsp:cNvSpPr/>
      </dsp:nvSpPr>
      <dsp:spPr>
        <a:xfrm rot="5400000">
          <a:off x="1868288" y="216860"/>
          <a:ext cx="550829" cy="310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EDA</a:t>
          </a:r>
          <a:endParaRPr lang="de-CH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Data Transformation</a:t>
          </a:r>
          <a:endParaRPr lang="de-CH" sz="1500" kern="1200"/>
        </a:p>
      </dsp:txBody>
      <dsp:txXfrm rot="-5400000">
        <a:off x="593201" y="1518837"/>
        <a:ext cx="3074115" cy="497051"/>
      </dsp:txXfrm>
    </dsp:sp>
    <dsp:sp modelId="{8E224910-D169-4D45-BFAA-CA661911ED24}">
      <dsp:nvSpPr>
        <dsp:cNvPr id="0" name=""/>
        <dsp:cNvSpPr/>
      </dsp:nvSpPr>
      <dsp:spPr>
        <a:xfrm rot="5400000">
          <a:off x="-127114" y="2364091"/>
          <a:ext cx="847430" cy="5932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Modeling</a:t>
          </a:r>
          <a:endParaRPr lang="de-CH" sz="800" kern="1200"/>
        </a:p>
      </dsp:txBody>
      <dsp:txXfrm rot="-5400000">
        <a:off x="1" y="2533578"/>
        <a:ext cx="593201" cy="254229"/>
      </dsp:txXfrm>
    </dsp:sp>
    <dsp:sp modelId="{47A27923-9435-4F36-9CBD-66600856317D}">
      <dsp:nvSpPr>
        <dsp:cNvPr id="0" name=""/>
        <dsp:cNvSpPr/>
      </dsp:nvSpPr>
      <dsp:spPr>
        <a:xfrm rot="5400000">
          <a:off x="1868288" y="961889"/>
          <a:ext cx="550829" cy="310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VAR - Vector Autoregression</a:t>
          </a:r>
          <a:endParaRPr lang="de-CH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>
              <a:latin typeface="+mn-lt"/>
            </a:rPr>
            <a:t>Auto.arima</a:t>
          </a:r>
          <a:endParaRPr lang="de-CH" sz="1500" kern="1200">
            <a:latin typeface="+mn-lt"/>
          </a:endParaRPr>
        </a:p>
      </dsp:txBody>
      <dsp:txXfrm rot="-5400000">
        <a:off x="593201" y="2263866"/>
        <a:ext cx="3074115" cy="497051"/>
      </dsp:txXfrm>
    </dsp:sp>
    <dsp:sp modelId="{82678FC8-122E-4147-8348-CB014B81E90C}">
      <dsp:nvSpPr>
        <dsp:cNvPr id="0" name=""/>
        <dsp:cNvSpPr/>
      </dsp:nvSpPr>
      <dsp:spPr>
        <a:xfrm rot="5400000">
          <a:off x="-127114" y="3109120"/>
          <a:ext cx="847430" cy="5932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Forecasting</a:t>
          </a:r>
          <a:endParaRPr lang="de-CH" sz="800" kern="1200"/>
        </a:p>
      </dsp:txBody>
      <dsp:txXfrm rot="-5400000">
        <a:off x="1" y="3278607"/>
        <a:ext cx="593201" cy="254229"/>
      </dsp:txXfrm>
    </dsp:sp>
    <dsp:sp modelId="{1B8FCA5A-5515-4B58-96B7-EC554EE1072F}">
      <dsp:nvSpPr>
        <dsp:cNvPr id="0" name=""/>
        <dsp:cNvSpPr/>
      </dsp:nvSpPr>
      <dsp:spPr>
        <a:xfrm rot="5400000">
          <a:off x="1868288" y="1706918"/>
          <a:ext cx="550829" cy="310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Predictions</a:t>
          </a:r>
          <a:endParaRPr lang="de-CH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Model evaluation</a:t>
          </a:r>
          <a:endParaRPr lang="de-CH" sz="1500" kern="1200"/>
        </a:p>
      </dsp:txBody>
      <dsp:txXfrm rot="-5400000">
        <a:off x="593201" y="3008895"/>
        <a:ext cx="3074115" cy="497051"/>
      </dsp:txXfrm>
    </dsp:sp>
    <dsp:sp modelId="{FC086838-416E-4AE9-A7BD-88798F8E8849}">
      <dsp:nvSpPr>
        <dsp:cNvPr id="0" name=""/>
        <dsp:cNvSpPr/>
      </dsp:nvSpPr>
      <dsp:spPr>
        <a:xfrm rot="5400000">
          <a:off x="-127114" y="3854149"/>
          <a:ext cx="847430" cy="5932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Conclusion</a:t>
          </a:r>
          <a:endParaRPr lang="de-CH" sz="800" kern="1200"/>
        </a:p>
      </dsp:txBody>
      <dsp:txXfrm rot="-5400000">
        <a:off x="1" y="4023636"/>
        <a:ext cx="593201" cy="254229"/>
      </dsp:txXfrm>
    </dsp:sp>
    <dsp:sp modelId="{4BC15591-A9B1-4AEE-8667-D74F6837B742}">
      <dsp:nvSpPr>
        <dsp:cNvPr id="0" name=""/>
        <dsp:cNvSpPr/>
      </dsp:nvSpPr>
      <dsp:spPr>
        <a:xfrm rot="5400000">
          <a:off x="1868288" y="2451947"/>
          <a:ext cx="550829" cy="31010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Conclusion</a:t>
          </a:r>
          <a:endParaRPr lang="de-CH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Future insights</a:t>
          </a:r>
          <a:endParaRPr lang="de-CH" sz="1500" kern="1200"/>
        </a:p>
      </dsp:txBody>
      <dsp:txXfrm rot="-5400000">
        <a:off x="593201" y="3753924"/>
        <a:ext cx="3074115" cy="497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6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9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0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3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0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7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5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1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08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hyperlink" Target="https://www.techzim.co.zw/2017/10/3-billion-yahoo-accounts-actually-hacked-2013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gameblast.com.br/2019/12/top-10-jogos-darth-vader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775C6-75D0-2CCA-BD81-D9863F031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4116" y="753765"/>
            <a:ext cx="6487881" cy="3056235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The Social Pulse of MSFT</a:t>
            </a:r>
            <a:br>
              <a:rPr lang="en-US" sz="4400"/>
            </a:br>
            <a:r>
              <a:rPr lang="en-US" sz="3200"/>
              <a:t>Sentiment &amp; Stocks</a:t>
            </a:r>
            <a:endParaRPr lang="de-CH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30D9E-F52E-27A9-332E-85A3FF15C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4116" y="4085437"/>
            <a:ext cx="6195667" cy="266350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/>
              <a:t>Unveiling the Relationship Between Reddit Sentiments and Market Movements</a:t>
            </a:r>
          </a:p>
          <a:p>
            <a:pPr algn="l"/>
            <a:endParaRPr lang="en-US"/>
          </a:p>
          <a:p>
            <a:pPr algn="l"/>
            <a:r>
              <a:rPr lang="en-US"/>
              <a:t>Ansam Zedan, Daniel Wullschleger</a:t>
            </a:r>
          </a:p>
          <a:p>
            <a:pPr algn="l"/>
            <a:r>
              <a:rPr lang="en-US"/>
              <a:t>22.12. 2023</a:t>
            </a:r>
          </a:p>
          <a:p>
            <a:pPr algn="l"/>
            <a:endParaRPr lang="de-CH"/>
          </a:p>
        </p:txBody>
      </p:sp>
      <p:pic>
        <p:nvPicPr>
          <p:cNvPr id="4" name="Picture 3" descr="Jigsaw puzzles in plastic figures">
            <a:extLst>
              <a:ext uri="{FF2B5EF4-FFF2-40B4-BE49-F238E27FC236}">
                <a16:creationId xmlns:a16="http://schemas.microsoft.com/office/drawing/2014/main" id="{83B465BB-2998-05EA-262B-C4CC918A4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0" r="15874" b="2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76445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EC6F-1417-DF4F-E24E-0D709E9E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1"/>
            <a:ext cx="6666411" cy="66620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Project Overview</a:t>
            </a:r>
            <a:endParaRPr lang="de-CH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E546E1-2BF7-3CFB-100F-E6D22CC56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39" y="654502"/>
            <a:ext cx="3988390" cy="2279080"/>
          </a:xfrm>
          <a:prstGeom prst="rect">
            <a:avLst/>
          </a:prstGeom>
        </p:spPr>
      </p:pic>
      <p:pic>
        <p:nvPicPr>
          <p:cNvPr id="8" name="Picture 7" descr="A purple and white logo&#10;&#10;Description automatically generated">
            <a:extLst>
              <a:ext uri="{FF2B5EF4-FFF2-40B4-BE49-F238E27FC236}">
                <a16:creationId xmlns:a16="http://schemas.microsoft.com/office/drawing/2014/main" id="{4043E51F-E8AA-800E-99EE-3A5AA46E6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93289" y="1849772"/>
            <a:ext cx="338506" cy="192948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4F41332-F575-28A3-3868-E455D7B551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565547"/>
              </p:ext>
            </p:extLst>
          </p:nvPr>
        </p:nvGraphicFramePr>
        <p:xfrm>
          <a:off x="2171163" y="2071819"/>
          <a:ext cx="3694206" cy="4576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E60730E8-540E-5DD1-A92C-71005A45CE2E}"/>
              </a:ext>
            </a:extLst>
          </p:cNvPr>
          <p:cNvSpPr/>
          <p:nvPr/>
        </p:nvSpPr>
        <p:spPr>
          <a:xfrm rot="10800000">
            <a:off x="1363211" y="2993126"/>
            <a:ext cx="697296" cy="2348826"/>
          </a:xfrm>
          <a:prstGeom prst="curvedLeftArrow">
            <a:avLst>
              <a:gd name="adj1" fmla="val 16328"/>
              <a:gd name="adj2" fmla="val 53391"/>
              <a:gd name="adj3" fmla="val 362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A8E37277-2E0F-0A6B-6ACF-55861A2365F9}"/>
              </a:ext>
            </a:extLst>
          </p:cNvPr>
          <p:cNvSpPr/>
          <p:nvPr/>
        </p:nvSpPr>
        <p:spPr>
          <a:xfrm rot="10800000">
            <a:off x="5991497" y="3814353"/>
            <a:ext cx="474617" cy="161979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0E0A34-0D27-5E1E-F4B2-CC82EA68EEF9}"/>
              </a:ext>
            </a:extLst>
          </p:cNvPr>
          <p:cNvSpPr txBox="1"/>
          <p:nvPr/>
        </p:nvSpPr>
        <p:spPr>
          <a:xfrm>
            <a:off x="161109" y="3770811"/>
            <a:ext cx="114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Another sentiment analysis</a:t>
            </a:r>
            <a:endParaRPr lang="de-CH"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A926C6-B362-20C8-F164-1B0745408847}"/>
              </a:ext>
            </a:extLst>
          </p:cNvPr>
          <p:cNvSpPr txBox="1"/>
          <p:nvPr/>
        </p:nvSpPr>
        <p:spPr>
          <a:xfrm>
            <a:off x="6538363" y="4262844"/>
            <a:ext cx="1312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Seasonal Adjustment</a:t>
            </a:r>
            <a:endParaRPr lang="de-CH"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AA4A7-FFC2-6BDC-A08B-614CDADD8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8839" y="3299415"/>
            <a:ext cx="4063622" cy="246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67F5-1F99-31FC-4387-1D71945C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MSFT price vs Reddit Posts Sentiment</a:t>
            </a:r>
            <a:endParaRPr lang="de-CH"/>
          </a:p>
        </p:txBody>
      </p:sp>
      <p:pic>
        <p:nvPicPr>
          <p:cNvPr id="6" name="Content Placeholder 5" descr="A graph showing a red line&#10;&#10;Description automatically generated">
            <a:extLst>
              <a:ext uri="{FF2B5EF4-FFF2-40B4-BE49-F238E27FC236}">
                <a16:creationId xmlns:a16="http://schemas.microsoft.com/office/drawing/2014/main" id="{E7735B36-E445-A522-50CA-5A55B949E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3" y="2020387"/>
            <a:ext cx="5573755" cy="3979817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999696A-A241-D41A-5FD8-244BC1433AFF}"/>
              </a:ext>
            </a:extLst>
          </p:cNvPr>
          <p:cNvSpPr/>
          <p:nvPr/>
        </p:nvSpPr>
        <p:spPr>
          <a:xfrm>
            <a:off x="6745057" y="3370217"/>
            <a:ext cx="1427937" cy="1027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8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0D1E56F-FBD3-CD4F-8BB8-A98DA3130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76" y="2745965"/>
            <a:ext cx="3342444" cy="2063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4DE89-BC4E-8AD7-FD86-87F2797B91AC}"/>
              </a:ext>
            </a:extLst>
          </p:cNvPr>
          <p:cNvSpPr txBox="1"/>
          <p:nvPr/>
        </p:nvSpPr>
        <p:spPr>
          <a:xfrm>
            <a:off x="6745058" y="3653189"/>
            <a:ext cx="1319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b="1"/>
              <a:t>log-</a:t>
            </a:r>
            <a:r>
              <a:rPr lang="de-CH" sz="1100" b="1" err="1"/>
              <a:t>transform</a:t>
            </a:r>
            <a:r>
              <a:rPr lang="de-CH" sz="1100" b="1"/>
              <a:t> </a:t>
            </a:r>
            <a:r>
              <a:rPr lang="de-CH" sz="1100" b="1" err="1"/>
              <a:t>differencing</a:t>
            </a:r>
            <a:endParaRPr lang="de-CH" sz="1100" b="1"/>
          </a:p>
        </p:txBody>
      </p:sp>
    </p:spTree>
    <p:extLst>
      <p:ext uri="{BB962C8B-B14F-4D97-AF65-F5344CB8AC3E}">
        <p14:creationId xmlns:p14="http://schemas.microsoft.com/office/powerpoint/2010/main" val="150514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2D9C-D7EC-D8A2-F9F8-7BAC0A60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696686"/>
          </a:xfrm>
        </p:spPr>
        <p:txBody>
          <a:bodyPr/>
          <a:lstStyle/>
          <a:p>
            <a:pPr algn="ctr"/>
            <a:r>
              <a:rPr lang="en-US"/>
              <a:t>VAR Model on Sentiment Data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B3B03-B7F6-804F-6F24-014BE28B8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31886" y="1881051"/>
            <a:ext cx="5151119" cy="4214949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NLTK sentiment</a:t>
            </a:r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989E0-0753-92B5-D2F2-442E37C9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120" y="3851365"/>
            <a:ext cx="3225969" cy="1366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9EF4F3-45A1-A221-65E5-6CCF4296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589" y="2566921"/>
            <a:ext cx="4280263" cy="6425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872CEA-FDD2-A689-522E-80009DFB510A}"/>
              </a:ext>
            </a:extLst>
          </p:cNvPr>
          <p:cNvCxnSpPr>
            <a:cxnSpLocks/>
          </p:cNvCxnSpPr>
          <p:nvPr/>
        </p:nvCxnSpPr>
        <p:spPr>
          <a:xfrm flipH="1" flipV="1">
            <a:off x="10032435" y="3052354"/>
            <a:ext cx="139337" cy="376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4BA940A6-5344-BF98-A373-D080665C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48" y="1881051"/>
            <a:ext cx="5151121" cy="4214949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VADER sentiment</a:t>
            </a:r>
            <a:endParaRPr lang="de-CH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83FE08-7678-8AC4-9A02-C4444E5BD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63" y="3515816"/>
            <a:ext cx="2186258" cy="30025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B7F271-FC22-0FE9-15C7-D58212EA8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103" y="2562507"/>
            <a:ext cx="4438976" cy="64693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41CB46-53EF-6760-2CF3-89E3B9E7576B}"/>
              </a:ext>
            </a:extLst>
          </p:cNvPr>
          <p:cNvCxnSpPr>
            <a:cxnSpLocks/>
          </p:cNvCxnSpPr>
          <p:nvPr/>
        </p:nvCxnSpPr>
        <p:spPr>
          <a:xfrm flipH="1" flipV="1">
            <a:off x="4306229" y="3117835"/>
            <a:ext cx="139337" cy="376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erson in a garment&#10;&#10;Description automatically generated">
            <a:extLst>
              <a:ext uri="{FF2B5EF4-FFF2-40B4-BE49-F238E27FC236}">
                <a16:creationId xmlns:a16="http://schemas.microsoft.com/office/drawing/2014/main" id="{2118E1B6-FB50-072A-96AA-B601E8F1A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16670" y="3791825"/>
            <a:ext cx="2937095" cy="17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5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E4C806-BBC7-F81A-C901-C1DB6EDA7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744583"/>
          </a:xfrm>
        </p:spPr>
        <p:txBody>
          <a:bodyPr/>
          <a:lstStyle/>
          <a:p>
            <a:r>
              <a:rPr lang="en-US"/>
              <a:t>           Forecasting</a:t>
            </a:r>
            <a:endParaRPr lang="de-CH"/>
          </a:p>
        </p:txBody>
      </p:sp>
      <p:pic>
        <p:nvPicPr>
          <p:cNvPr id="7" name="Picture 6" descr="A graph of a waveform&#10;&#10;Description automatically generated with medium confidence">
            <a:extLst>
              <a:ext uri="{FF2B5EF4-FFF2-40B4-BE49-F238E27FC236}">
                <a16:creationId xmlns:a16="http://schemas.microsoft.com/office/drawing/2014/main" id="{52E9DD71-6F3B-8FED-DFC9-2381C8E59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1109"/>
            <a:ext cx="3603070" cy="2224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0EC16-7428-8D84-95E1-3D04881E20E1}"/>
              </a:ext>
            </a:extLst>
          </p:cNvPr>
          <p:cNvSpPr txBox="1"/>
          <p:nvPr/>
        </p:nvSpPr>
        <p:spPr>
          <a:xfrm>
            <a:off x="1667088" y="4860757"/>
            <a:ext cx="179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RMSE OF VAR</a:t>
            </a:r>
          </a:p>
          <a:p>
            <a:pPr algn="ctr"/>
            <a:r>
              <a:rPr lang="en-US" sz="1600"/>
              <a:t>0.036 </a:t>
            </a:r>
            <a:endParaRPr lang="de-CH" sz="1600"/>
          </a:p>
        </p:txBody>
      </p:sp>
      <p:pic>
        <p:nvPicPr>
          <p:cNvPr id="10" name="Picture 9" descr="A graph of a graph showing the time of a meteorology&#10;&#10;Description automatically generated with medium confidence">
            <a:extLst>
              <a:ext uri="{FF2B5EF4-FFF2-40B4-BE49-F238E27FC236}">
                <a16:creationId xmlns:a16="http://schemas.microsoft.com/office/drawing/2014/main" id="{79CC3F39-41C4-C7FB-C38A-117DA2559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495" y="2591109"/>
            <a:ext cx="3755690" cy="2269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BDC98-4752-7E5B-C6B0-4D636C2A4806}"/>
              </a:ext>
            </a:extLst>
          </p:cNvPr>
          <p:cNvSpPr txBox="1"/>
          <p:nvPr/>
        </p:nvSpPr>
        <p:spPr>
          <a:xfrm>
            <a:off x="6473194" y="4860757"/>
            <a:ext cx="1792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RMSE OF AR(2)</a:t>
            </a:r>
          </a:p>
          <a:p>
            <a:pPr algn="ctr"/>
            <a:r>
              <a:rPr lang="en-US" sz="1200"/>
              <a:t>BENCHMARK</a:t>
            </a:r>
          </a:p>
          <a:p>
            <a:pPr algn="ctr"/>
            <a:r>
              <a:rPr lang="en-US" sz="1600"/>
              <a:t>0.014</a:t>
            </a:r>
            <a:endParaRPr lang="de-CH" sz="1600"/>
          </a:p>
        </p:txBody>
      </p:sp>
      <p:pic>
        <p:nvPicPr>
          <p:cNvPr id="17" name="Picture 16" descr="A computer with a wizard hat&#10;&#10;Description automatically generated">
            <a:extLst>
              <a:ext uri="{FF2B5EF4-FFF2-40B4-BE49-F238E27FC236}">
                <a16:creationId xmlns:a16="http://schemas.microsoft.com/office/drawing/2014/main" id="{18219261-D2D5-AFC1-9777-BFA1C5469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29" y="671119"/>
            <a:ext cx="2633441" cy="1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4A4-95A8-DB6F-7337-0BE8FA64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840297"/>
          </a:xfrm>
        </p:spPr>
        <p:txBody>
          <a:bodyPr/>
          <a:lstStyle/>
          <a:p>
            <a:r>
              <a:rPr lang="de-CH" err="1"/>
              <a:t>Seasonal</a:t>
            </a:r>
            <a:r>
              <a:rPr lang="de-CH"/>
              <a:t> Adjustment - Fourier Transform</a:t>
            </a:r>
          </a:p>
        </p:txBody>
      </p:sp>
      <p:pic>
        <p:nvPicPr>
          <p:cNvPr id="4" name="Picture 3" descr="A graph of a graph showing a number of different levels&#10;&#10;Description automatically generated with medium confidence">
            <a:extLst>
              <a:ext uri="{FF2B5EF4-FFF2-40B4-BE49-F238E27FC236}">
                <a16:creationId xmlns:a16="http://schemas.microsoft.com/office/drawing/2014/main" id="{41982CF6-6CBC-F079-7588-18010979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8" y="1932562"/>
            <a:ext cx="3812707" cy="2353645"/>
          </a:xfrm>
          <a:prstGeom prst="rect">
            <a:avLst/>
          </a:prstGeom>
        </p:spPr>
      </p:pic>
      <p:pic>
        <p:nvPicPr>
          <p:cNvPr id="6" name="Picture 5" descr="A graph of a frequency&#10;&#10;Description automatically generated">
            <a:extLst>
              <a:ext uri="{FF2B5EF4-FFF2-40B4-BE49-F238E27FC236}">
                <a16:creationId xmlns:a16="http://schemas.microsoft.com/office/drawing/2014/main" id="{ABF2C57F-E6BD-C222-9565-A780386BD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792" y="4286207"/>
            <a:ext cx="3760455" cy="2321389"/>
          </a:xfrm>
          <a:prstGeom prst="rect">
            <a:avLst/>
          </a:prstGeom>
        </p:spPr>
      </p:pic>
      <p:pic>
        <p:nvPicPr>
          <p:cNvPr id="8" name="Picture 7" descr="A graph of a wave&#10;&#10;Description automatically generated">
            <a:extLst>
              <a:ext uri="{FF2B5EF4-FFF2-40B4-BE49-F238E27FC236}">
                <a16:creationId xmlns:a16="http://schemas.microsoft.com/office/drawing/2014/main" id="{58F544E9-7863-BB33-34B7-6A9747FB2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452" y="1932562"/>
            <a:ext cx="4347579" cy="2683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4AD9C-C279-BCDF-A388-AD151A4ECF71}"/>
              </a:ext>
            </a:extLst>
          </p:cNvPr>
          <p:cNvSpPr txBox="1"/>
          <p:nvPr/>
        </p:nvSpPr>
        <p:spPr>
          <a:xfrm>
            <a:off x="9103700" y="4830277"/>
            <a:ext cx="179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RMSE</a:t>
            </a:r>
          </a:p>
          <a:p>
            <a:pPr algn="ctr"/>
            <a:r>
              <a:rPr lang="de-CH" sz="1600"/>
              <a:t>0.015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93FC143-F85E-FCF2-B6CA-C7300408605C}"/>
              </a:ext>
            </a:extLst>
          </p:cNvPr>
          <p:cNvSpPr/>
          <p:nvPr/>
        </p:nvSpPr>
        <p:spPr>
          <a:xfrm>
            <a:off x="5175068" y="2290463"/>
            <a:ext cx="2076994" cy="2116923"/>
          </a:xfrm>
          <a:prstGeom prst="rightArrow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907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pic>
        <p:nvPicPr>
          <p:cNvPr id="6" name="Content Placeholder 5" descr="A computer screen with a cartoon character on it&#10;&#10;Description automatically generated">
            <a:extLst>
              <a:ext uri="{FF2B5EF4-FFF2-40B4-BE49-F238E27FC236}">
                <a16:creationId xmlns:a16="http://schemas.microsoft.com/office/drawing/2014/main" id="{E483931A-FABE-8DBA-DA2A-E9E69434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r="11119" b="-1"/>
          <a:stretch/>
        </p:blipFill>
        <p:spPr>
          <a:xfrm>
            <a:off x="5264728" y="2"/>
            <a:ext cx="6927272" cy="5330949"/>
          </a:xfrm>
          <a:custGeom>
            <a:avLst/>
            <a:gdLst/>
            <a:ahLst/>
            <a:cxnLst/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FD1E8B-5599-CFF4-56F5-239FF7AE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58" y="645981"/>
            <a:ext cx="4572000" cy="7325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55DEE-C3C2-B353-8C0B-F50E1F2BA3F7}"/>
              </a:ext>
            </a:extLst>
          </p:cNvPr>
          <p:cNvSpPr txBox="1"/>
          <p:nvPr/>
        </p:nvSpPr>
        <p:spPr>
          <a:xfrm>
            <a:off x="742582" y="1554785"/>
            <a:ext cx="4472293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Importance of sentiment analysis model trained on social media.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Impact of news on the stock market.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Capturing seasonality in stock data.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D3BDEC9-08AA-6F3B-284B-06D6722F3401}"/>
              </a:ext>
            </a:extLst>
          </p:cNvPr>
          <p:cNvSpPr txBox="1">
            <a:spLocks/>
          </p:cNvSpPr>
          <p:nvPr/>
        </p:nvSpPr>
        <p:spPr>
          <a:xfrm>
            <a:off x="795114" y="3659609"/>
            <a:ext cx="4572000" cy="732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658AC-1482-2496-D678-CD5DA8A04D5C}"/>
              </a:ext>
            </a:extLst>
          </p:cNvPr>
          <p:cNvSpPr txBox="1"/>
          <p:nvPr/>
        </p:nvSpPr>
        <p:spPr>
          <a:xfrm>
            <a:off x="761558" y="4646609"/>
            <a:ext cx="4472293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Consider other economic indicators.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Train on more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/>
              <a:t>Add broader news sources.</a:t>
            </a:r>
          </a:p>
        </p:txBody>
      </p:sp>
    </p:spTree>
    <p:extLst>
      <p:ext uri="{BB962C8B-B14F-4D97-AF65-F5344CB8AC3E}">
        <p14:creationId xmlns:p14="http://schemas.microsoft.com/office/powerpoint/2010/main" val="77586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in chairs in front of a screen&#10;&#10;Description automatically generated">
            <a:extLst>
              <a:ext uri="{FF2B5EF4-FFF2-40B4-BE49-F238E27FC236}">
                <a16:creationId xmlns:a16="http://schemas.microsoft.com/office/drawing/2014/main" id="{B9E70CC6-32FB-C560-244B-3F7E77579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57"/>
            <a:ext cx="12192000" cy="6966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8ECC1-D7E9-6BCA-4230-E84E11D8F313}"/>
              </a:ext>
            </a:extLst>
          </p:cNvPr>
          <p:cNvSpPr txBox="1"/>
          <p:nvPr/>
        </p:nvSpPr>
        <p:spPr>
          <a:xfrm>
            <a:off x="5516880" y="1166947"/>
            <a:ext cx="11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51238"/>
                </a:solidFill>
              </a:rPr>
              <a:t>Q&amp;A</a:t>
            </a:r>
            <a:endParaRPr lang="de-CH" sz="2800" b="1">
              <a:solidFill>
                <a:srgbClr val="0512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0360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154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Avenir Next LT Pro Light</vt:lpstr>
      <vt:lpstr>Sitka Subheading</vt:lpstr>
      <vt:lpstr>Wingdings</vt:lpstr>
      <vt:lpstr>PebbleVTI</vt:lpstr>
      <vt:lpstr>The Social Pulse of MSFT Sentiment &amp; Stocks</vt:lpstr>
      <vt:lpstr>Project Overview</vt:lpstr>
      <vt:lpstr>MSFT price vs Reddit Posts Sentiment</vt:lpstr>
      <vt:lpstr>VAR Model on Sentiment Data</vt:lpstr>
      <vt:lpstr>           Forecasting</vt:lpstr>
      <vt:lpstr>Seasonal Adjustment - Fourier Transform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Social Pulse of MSFT Sentiment &amp; Stocks</dc:title>
  <dc:creator>Zedan Ansam W.MSCIDS_F23.2201</dc:creator>
  <cp:lastModifiedBy>Zedan Ansam W.MSCIDS_F23.2201</cp:lastModifiedBy>
  <cp:revision>1</cp:revision>
  <dcterms:created xsi:type="dcterms:W3CDTF">2023-12-21T10:20:45Z</dcterms:created>
  <dcterms:modified xsi:type="dcterms:W3CDTF">2023-12-22T08:42:12Z</dcterms:modified>
</cp:coreProperties>
</file>